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6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5143500" cx="9144000"/>
  <p:notesSz cx="6858000" cy="9144000"/>
  <p:embeddedFontLst>
    <p:embeddedFont>
      <p:font typeface="Fjalla One"/>
      <p:regular r:id="rId24"/>
    </p:embeddedFont>
    <p:embeddedFont>
      <p:font typeface="Barlow Semi Condensed Medium"/>
      <p:regular r:id="rId25"/>
      <p:bold r:id="rId26"/>
      <p:italic r:id="rId27"/>
      <p:boldItalic r:id="rId28"/>
    </p:embeddedFont>
    <p:embeddedFont>
      <p:font typeface="Barlow Semi Condensed"/>
      <p:regular r:id="rId29"/>
      <p:bold r:id="rId30"/>
      <p:italic r:id="rId31"/>
      <p:boldItalic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FjallaOne-regular.fntdata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BarlowSemiCondensedMedium-bold.fntdata"/><Relationship Id="rId25" Type="http://schemas.openxmlformats.org/officeDocument/2006/relationships/font" Target="fonts/BarlowSemiCondensedMedium-regular.fntdata"/><Relationship Id="rId28" Type="http://schemas.openxmlformats.org/officeDocument/2006/relationships/font" Target="fonts/BarlowSemiCondensedMedium-boldItalic.fntdata"/><Relationship Id="rId27" Type="http://schemas.openxmlformats.org/officeDocument/2006/relationships/font" Target="fonts/BarlowSemiCondensedMedium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BarlowSemiCondensed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BarlowSemiCondensed-italic.fntdata"/><Relationship Id="rId30" Type="http://schemas.openxmlformats.org/officeDocument/2006/relationships/font" Target="fonts/BarlowSemiCondensed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32" Type="http://schemas.openxmlformats.org/officeDocument/2006/relationships/font" Target="fonts/BarlowSemiCondensed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1" name="Shape 1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2" name="Google Shape;1712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3" name="Google Shape;171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All of us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4" name="Shape 1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5" name="Google Shape;1775;g122d8ec4014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6" name="Google Shape;1776;g122d8ec4014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Kris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1" name="Shape 1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2" name="Google Shape;1782;g122d8ec4014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3" name="Google Shape;1783;g122d8ec4014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Kris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8" name="Shape 1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9" name="Google Shape;1789;g122d8ec4014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0" name="Google Shape;1790;g122d8ec4014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Kris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4" name="Shape 1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5" name="Google Shape;1795;g122d8ec4014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6" name="Google Shape;1796;g122d8ec4014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Jus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4" name="Shape 1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5" name="Google Shape;1805;g122d8ec4014_2_17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6" name="Google Shape;1806;g122d8ec4014_2_17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Jus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2" name="Shape 1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3" name="Google Shape;1813;g122d8ec4014_2_17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4" name="Google Shape;1814;g122d8ec4014_2_17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Justin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g122d8ec4014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2" name="Google Shape;1822;g122d8ec4014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Justin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8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g122d8ec4014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0" name="Google Shape;1830;g122d8ec4014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Justin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4" name="Shape 1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5" name="Google Shape;1835;g122d8ec4014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6" name="Google Shape;1836;g122d8ec4014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Justin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8" name="Shape 1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9" name="Google Shape;1719;g122d8ec4014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0" name="Google Shape;1720;g122d8ec4014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Tahsin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3" name="Shape 1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4" name="Google Shape;1724;g122d8ec4014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5" name="Google Shape;1725;g122d8ec4014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Tahsin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g122d8ec4014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0" name="Google Shape;1730;g122d8ec4014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Krisan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4" name="Shape 1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5" name="Google Shape;1735;g122d8ec4014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6" name="Google Shape;1736;g122d8ec4014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Kristian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0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" name="Google Shape;1741;g122d8ec4014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2" name="Google Shape;1742;g122d8ec4014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Tahsin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2" name="Shape 1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3" name="Google Shape;1753;g122d8ec4014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4" name="Google Shape;1754;g122d8ec4014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All of us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7" name="Shape 1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8" name="Google Shape;1758;g122d8ec4014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9" name="Google Shape;1759;g122d8ec4014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Tahsin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3" name="Shape 1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4" name="Google Shape;1764;g122d8ec4014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5" name="Google Shape;1765;g122d8ec4014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Tahsin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slidesgo.com/" TargetMode="External"/><Relationship Id="rId3" Type="http://schemas.openxmlformats.org/officeDocument/2006/relationships/hyperlink" Target="https://www.flaticon.com/" TargetMode="External"/><Relationship Id="rId4" Type="http://schemas.openxmlformats.org/officeDocument/2006/relationships/hyperlink" Target="https://www.freepik.com/" TargetMode="External"/><Relationship Id="rId5" Type="http://schemas.openxmlformats.org/officeDocument/2006/relationships/hyperlink" Target="https://stories.freepik.com/" TargetMode="Externa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2"/>
          <p:cNvSpPr txBox="1"/>
          <p:nvPr>
            <p:ph type="ctrTitle"/>
          </p:nvPr>
        </p:nvSpPr>
        <p:spPr>
          <a:xfrm>
            <a:off x="5248656" y="2002536"/>
            <a:ext cx="3264300" cy="179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9" name="Google Shape;9;p2"/>
          <p:cNvSpPr txBox="1"/>
          <p:nvPr>
            <p:ph idx="1" type="subTitle"/>
          </p:nvPr>
        </p:nvSpPr>
        <p:spPr>
          <a:xfrm>
            <a:off x="5248656" y="3721608"/>
            <a:ext cx="3264300" cy="89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cxnSp>
        <p:nvCxnSpPr>
          <p:cNvPr id="10" name="Google Shape;10;p2"/>
          <p:cNvCxnSpPr/>
          <p:nvPr/>
        </p:nvCxnSpPr>
        <p:spPr>
          <a:xfrm flipH="1">
            <a:off x="5827050" y="451300"/>
            <a:ext cx="1672500" cy="126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" name="Google Shape;11;p2"/>
          <p:cNvCxnSpPr/>
          <p:nvPr/>
        </p:nvCxnSpPr>
        <p:spPr>
          <a:xfrm rot="10800000">
            <a:off x="7512925" y="457850"/>
            <a:ext cx="829500" cy="743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" name="Google Shape;12;p2"/>
          <p:cNvCxnSpPr/>
          <p:nvPr/>
        </p:nvCxnSpPr>
        <p:spPr>
          <a:xfrm flipH="1">
            <a:off x="8348975" y="-6625"/>
            <a:ext cx="796500" cy="1188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3" name="Google Shape;13;p2"/>
          <p:cNvGrpSpPr/>
          <p:nvPr/>
        </p:nvGrpSpPr>
        <p:grpSpPr>
          <a:xfrm>
            <a:off x="8064275" y="887850"/>
            <a:ext cx="581800" cy="582350"/>
            <a:chOff x="8064275" y="887850"/>
            <a:chExt cx="581800" cy="582350"/>
          </a:xfrm>
        </p:grpSpPr>
        <p:sp>
          <p:nvSpPr>
            <p:cNvPr id="14" name="Google Shape;14;p2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" name="Google Shape;20;p2"/>
          <p:cNvGrpSpPr/>
          <p:nvPr/>
        </p:nvGrpSpPr>
        <p:grpSpPr>
          <a:xfrm>
            <a:off x="7353050" y="316275"/>
            <a:ext cx="292025" cy="292575"/>
            <a:chOff x="7353050" y="316275"/>
            <a:chExt cx="292025" cy="292575"/>
          </a:xfrm>
        </p:grpSpPr>
        <p:sp>
          <p:nvSpPr>
            <p:cNvPr id="21" name="Google Shape;21;p2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" name="Google Shape;25;p2"/>
          <p:cNvSpPr/>
          <p:nvPr/>
        </p:nvSpPr>
        <p:spPr>
          <a:xfrm>
            <a:off x="5690580" y="425807"/>
            <a:ext cx="288614" cy="288337"/>
          </a:xfrm>
          <a:custGeom>
            <a:rect b="b" l="l" r="r" t="t"/>
            <a:pathLst>
              <a:path extrusionOk="0" h="22893" w="22915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2"/>
          <p:cNvSpPr/>
          <p:nvPr/>
        </p:nvSpPr>
        <p:spPr>
          <a:xfrm>
            <a:off x="5688325" y="423275"/>
            <a:ext cx="293111" cy="293388"/>
          </a:xfrm>
          <a:custGeom>
            <a:rect b="b" l="l" r="r" t="t"/>
            <a:pathLst>
              <a:path extrusionOk="0" h="23294" w="23272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2"/>
          <p:cNvSpPr/>
          <p:nvPr/>
        </p:nvSpPr>
        <p:spPr>
          <a:xfrm>
            <a:off x="5727069" y="462309"/>
            <a:ext cx="215626" cy="215337"/>
          </a:xfrm>
          <a:custGeom>
            <a:rect b="b" l="l" r="r" t="t"/>
            <a:pathLst>
              <a:path extrusionOk="0" h="17097" w="1712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2"/>
          <p:cNvSpPr/>
          <p:nvPr/>
        </p:nvSpPr>
        <p:spPr>
          <a:xfrm>
            <a:off x="5724827" y="459777"/>
            <a:ext cx="220123" cy="220400"/>
          </a:xfrm>
          <a:custGeom>
            <a:rect b="b" l="l" r="r" t="t"/>
            <a:pathLst>
              <a:path extrusionOk="0" h="17499" w="17477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" name="Google Shape;29;p2"/>
          <p:cNvSpPr/>
          <p:nvPr/>
        </p:nvSpPr>
        <p:spPr>
          <a:xfrm>
            <a:off x="5766657" y="501884"/>
            <a:ext cx="136177" cy="136177"/>
          </a:xfrm>
          <a:custGeom>
            <a:rect b="b" l="l" r="r" t="t"/>
            <a:pathLst>
              <a:path extrusionOk="0" h="10812" w="10812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2"/>
          <p:cNvSpPr/>
          <p:nvPr/>
        </p:nvSpPr>
        <p:spPr>
          <a:xfrm>
            <a:off x="5764415" y="499642"/>
            <a:ext cx="140951" cy="140674"/>
          </a:xfrm>
          <a:custGeom>
            <a:rect b="b" l="l" r="r" t="t"/>
            <a:pathLst>
              <a:path extrusionOk="0" h="11169" w="11191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" name="Google Shape;31;p2"/>
          <p:cNvGrpSpPr/>
          <p:nvPr/>
        </p:nvGrpSpPr>
        <p:grpSpPr>
          <a:xfrm>
            <a:off x="5443350" y="289275"/>
            <a:ext cx="175013" cy="27000"/>
            <a:chOff x="5662375" y="212375"/>
            <a:chExt cx="175013" cy="27000"/>
          </a:xfrm>
        </p:grpSpPr>
        <p:sp>
          <p:nvSpPr>
            <p:cNvPr id="32" name="Google Shape;32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" name="Google Shape;35;p2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36" name="Google Shape;36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" name="Google Shape;39;p2"/>
          <p:cNvGrpSpPr/>
          <p:nvPr/>
        </p:nvGrpSpPr>
        <p:grpSpPr>
          <a:xfrm>
            <a:off x="8068750" y="1581800"/>
            <a:ext cx="175013" cy="27000"/>
            <a:chOff x="5662375" y="212375"/>
            <a:chExt cx="175013" cy="27000"/>
          </a:xfrm>
        </p:grpSpPr>
        <p:sp>
          <p:nvSpPr>
            <p:cNvPr id="40" name="Google Shape;40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6" name="Google Shape;546;p11"/>
          <p:cNvGrpSpPr/>
          <p:nvPr/>
        </p:nvGrpSpPr>
        <p:grpSpPr>
          <a:xfrm rot="10800000">
            <a:off x="1954823" y="1124844"/>
            <a:ext cx="5234354" cy="3069144"/>
            <a:chOff x="1098425" y="237675"/>
            <a:chExt cx="5358675" cy="5174750"/>
          </a:xfrm>
        </p:grpSpPr>
        <p:sp>
          <p:nvSpPr>
            <p:cNvPr id="547" name="Google Shape;547;p11"/>
            <p:cNvSpPr/>
            <p:nvPr/>
          </p:nvSpPr>
          <p:spPr>
            <a:xfrm>
              <a:off x="1098425" y="237675"/>
              <a:ext cx="5358675" cy="5173850"/>
            </a:xfrm>
            <a:custGeom>
              <a:rect b="b" l="l" r="r" t="t"/>
              <a:pathLst>
                <a:path extrusionOk="0" h="206954" w="214347">
                  <a:moveTo>
                    <a:pt x="115079" y="1"/>
                  </a:moveTo>
                  <a:cubicBezTo>
                    <a:pt x="106819" y="1"/>
                    <a:pt x="98029" y="1749"/>
                    <a:pt x="88677" y="5654"/>
                  </a:cubicBezTo>
                  <a:cubicBezTo>
                    <a:pt x="67392" y="14588"/>
                    <a:pt x="50544" y="31735"/>
                    <a:pt x="37474" y="50742"/>
                  </a:cubicBezTo>
                  <a:cubicBezTo>
                    <a:pt x="17088" y="80241"/>
                    <a:pt x="4497" y="115076"/>
                    <a:pt x="1260" y="150810"/>
                  </a:cubicBezTo>
                  <a:cubicBezTo>
                    <a:pt x="1" y="164900"/>
                    <a:pt x="1140" y="181268"/>
                    <a:pt x="12472" y="189722"/>
                  </a:cubicBezTo>
                  <a:cubicBezTo>
                    <a:pt x="19127" y="194639"/>
                    <a:pt x="27881" y="195658"/>
                    <a:pt x="36155" y="196437"/>
                  </a:cubicBezTo>
                  <a:cubicBezTo>
                    <a:pt x="68471" y="199615"/>
                    <a:pt x="100788" y="202793"/>
                    <a:pt x="133105" y="205911"/>
                  </a:cubicBezTo>
                  <a:cubicBezTo>
                    <a:pt x="138433" y="206449"/>
                    <a:pt x="143882" y="206954"/>
                    <a:pt x="149263" y="206954"/>
                  </a:cubicBezTo>
                  <a:cubicBezTo>
                    <a:pt x="156478" y="206954"/>
                    <a:pt x="163573" y="206046"/>
                    <a:pt x="170098" y="203093"/>
                  </a:cubicBezTo>
                  <a:cubicBezTo>
                    <a:pt x="185747" y="196018"/>
                    <a:pt x="194081" y="179110"/>
                    <a:pt x="201216" y="163461"/>
                  </a:cubicBezTo>
                  <a:cubicBezTo>
                    <a:pt x="207451" y="149731"/>
                    <a:pt x="213867" y="135461"/>
                    <a:pt x="214106" y="120352"/>
                  </a:cubicBezTo>
                  <a:cubicBezTo>
                    <a:pt x="214346" y="105542"/>
                    <a:pt x="208710" y="91273"/>
                    <a:pt x="201875" y="78082"/>
                  </a:cubicBezTo>
                  <a:cubicBezTo>
                    <a:pt x="183394" y="42166"/>
                    <a:pt x="155643" y="1"/>
                    <a:pt x="1150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11"/>
            <p:cNvSpPr/>
            <p:nvPr/>
          </p:nvSpPr>
          <p:spPr>
            <a:xfrm>
              <a:off x="1098425" y="237675"/>
              <a:ext cx="5358675" cy="5173850"/>
            </a:xfrm>
            <a:custGeom>
              <a:rect b="b" l="l" r="r" t="t"/>
              <a:pathLst>
                <a:path extrusionOk="0" h="206954" w="214347">
                  <a:moveTo>
                    <a:pt x="115079" y="1"/>
                  </a:moveTo>
                  <a:cubicBezTo>
                    <a:pt x="106819" y="1"/>
                    <a:pt x="98029" y="1749"/>
                    <a:pt x="88677" y="5654"/>
                  </a:cubicBezTo>
                  <a:cubicBezTo>
                    <a:pt x="67392" y="14588"/>
                    <a:pt x="50544" y="31735"/>
                    <a:pt x="37474" y="50742"/>
                  </a:cubicBezTo>
                  <a:cubicBezTo>
                    <a:pt x="17088" y="80241"/>
                    <a:pt x="4497" y="115076"/>
                    <a:pt x="1260" y="150810"/>
                  </a:cubicBezTo>
                  <a:cubicBezTo>
                    <a:pt x="1" y="164900"/>
                    <a:pt x="1140" y="181268"/>
                    <a:pt x="12472" y="189722"/>
                  </a:cubicBezTo>
                  <a:cubicBezTo>
                    <a:pt x="19127" y="194639"/>
                    <a:pt x="27881" y="195658"/>
                    <a:pt x="36155" y="196437"/>
                  </a:cubicBezTo>
                  <a:cubicBezTo>
                    <a:pt x="68471" y="199615"/>
                    <a:pt x="100788" y="202793"/>
                    <a:pt x="133105" y="205911"/>
                  </a:cubicBezTo>
                  <a:cubicBezTo>
                    <a:pt x="138433" y="206449"/>
                    <a:pt x="143882" y="206954"/>
                    <a:pt x="149263" y="206954"/>
                  </a:cubicBezTo>
                  <a:cubicBezTo>
                    <a:pt x="156478" y="206954"/>
                    <a:pt x="163573" y="206046"/>
                    <a:pt x="170098" y="203093"/>
                  </a:cubicBezTo>
                  <a:cubicBezTo>
                    <a:pt x="185747" y="196018"/>
                    <a:pt x="194081" y="179110"/>
                    <a:pt x="201216" y="163461"/>
                  </a:cubicBezTo>
                  <a:cubicBezTo>
                    <a:pt x="207451" y="149731"/>
                    <a:pt x="213867" y="135461"/>
                    <a:pt x="214106" y="120352"/>
                  </a:cubicBezTo>
                  <a:cubicBezTo>
                    <a:pt x="214346" y="105542"/>
                    <a:pt x="208710" y="91273"/>
                    <a:pt x="201875" y="78082"/>
                  </a:cubicBezTo>
                  <a:cubicBezTo>
                    <a:pt x="183394" y="42166"/>
                    <a:pt x="155643" y="1"/>
                    <a:pt x="1150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11"/>
            <p:cNvSpPr/>
            <p:nvPr/>
          </p:nvSpPr>
          <p:spPr>
            <a:xfrm>
              <a:off x="1119425" y="238125"/>
              <a:ext cx="5331675" cy="5174300"/>
            </a:xfrm>
            <a:custGeom>
              <a:rect b="b" l="l" r="r" t="t"/>
              <a:pathLst>
                <a:path extrusionOk="0" h="206972" w="213267">
                  <a:moveTo>
                    <a:pt x="114278" y="0"/>
                  </a:moveTo>
                  <a:cubicBezTo>
                    <a:pt x="106004" y="0"/>
                    <a:pt x="97190" y="1739"/>
                    <a:pt x="87837" y="5636"/>
                  </a:cubicBezTo>
                  <a:cubicBezTo>
                    <a:pt x="66552" y="14570"/>
                    <a:pt x="49704" y="31717"/>
                    <a:pt x="36634" y="50724"/>
                  </a:cubicBezTo>
                  <a:cubicBezTo>
                    <a:pt x="16248" y="80223"/>
                    <a:pt x="3657" y="115058"/>
                    <a:pt x="420" y="150792"/>
                  </a:cubicBezTo>
                  <a:cubicBezTo>
                    <a:pt x="180" y="153610"/>
                    <a:pt x="0" y="156488"/>
                    <a:pt x="0" y="159366"/>
                  </a:cubicBezTo>
                  <a:cubicBezTo>
                    <a:pt x="0" y="171058"/>
                    <a:pt x="2578" y="182929"/>
                    <a:pt x="11632" y="189704"/>
                  </a:cubicBezTo>
                  <a:cubicBezTo>
                    <a:pt x="18287" y="194621"/>
                    <a:pt x="27041" y="195640"/>
                    <a:pt x="35315" y="196419"/>
                  </a:cubicBezTo>
                  <a:cubicBezTo>
                    <a:pt x="67631" y="199597"/>
                    <a:pt x="99948" y="202775"/>
                    <a:pt x="132265" y="205893"/>
                  </a:cubicBezTo>
                  <a:cubicBezTo>
                    <a:pt x="137601" y="206432"/>
                    <a:pt x="143057" y="206972"/>
                    <a:pt x="148393" y="206972"/>
                  </a:cubicBezTo>
                  <a:cubicBezTo>
                    <a:pt x="155648" y="206972"/>
                    <a:pt x="162723" y="206013"/>
                    <a:pt x="169258" y="203075"/>
                  </a:cubicBezTo>
                  <a:cubicBezTo>
                    <a:pt x="184907" y="196000"/>
                    <a:pt x="193241" y="179092"/>
                    <a:pt x="200376" y="163443"/>
                  </a:cubicBezTo>
                  <a:cubicBezTo>
                    <a:pt x="206611" y="149713"/>
                    <a:pt x="213027" y="135443"/>
                    <a:pt x="213266" y="120334"/>
                  </a:cubicBezTo>
                  <a:cubicBezTo>
                    <a:pt x="213266" y="120034"/>
                    <a:pt x="213266" y="119734"/>
                    <a:pt x="213266" y="119375"/>
                  </a:cubicBezTo>
                  <a:cubicBezTo>
                    <a:pt x="213266" y="104925"/>
                    <a:pt x="207690" y="90955"/>
                    <a:pt x="201035" y="78064"/>
                  </a:cubicBezTo>
                  <a:cubicBezTo>
                    <a:pt x="182569" y="42150"/>
                    <a:pt x="154809" y="0"/>
                    <a:pt x="1142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50" name="Google Shape;550;p11"/>
          <p:cNvSpPr txBox="1"/>
          <p:nvPr>
            <p:ph idx="1" type="subTitle"/>
          </p:nvPr>
        </p:nvSpPr>
        <p:spPr>
          <a:xfrm>
            <a:off x="3227832" y="2816352"/>
            <a:ext cx="2679300" cy="6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cxnSp>
        <p:nvCxnSpPr>
          <p:cNvPr id="551" name="Google Shape;551;p11"/>
          <p:cNvCxnSpPr/>
          <p:nvPr/>
        </p:nvCxnSpPr>
        <p:spPr>
          <a:xfrm rot="5400000">
            <a:off x="7269708" y="3324550"/>
            <a:ext cx="1133100" cy="306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2" name="Google Shape;552;p11"/>
          <p:cNvCxnSpPr/>
          <p:nvPr/>
        </p:nvCxnSpPr>
        <p:spPr>
          <a:xfrm flipH="1" rot="-5400000">
            <a:off x="7181408" y="2082400"/>
            <a:ext cx="1342200" cy="315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3" name="Google Shape;553;p11"/>
          <p:cNvCxnSpPr/>
          <p:nvPr/>
        </p:nvCxnSpPr>
        <p:spPr>
          <a:xfrm rot="5400000">
            <a:off x="7232433" y="736375"/>
            <a:ext cx="1332000" cy="392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4" name="Google Shape;554;p11"/>
          <p:cNvCxnSpPr/>
          <p:nvPr/>
        </p:nvCxnSpPr>
        <p:spPr>
          <a:xfrm rot="5400000">
            <a:off x="8168433" y="-66600"/>
            <a:ext cx="273900" cy="407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555" name="Google Shape;555;p11"/>
          <p:cNvGrpSpPr/>
          <p:nvPr/>
        </p:nvGrpSpPr>
        <p:grpSpPr>
          <a:xfrm flipH="1" rot="5400000">
            <a:off x="7407333" y="1284925"/>
            <a:ext cx="581800" cy="582350"/>
            <a:chOff x="8064275" y="887850"/>
            <a:chExt cx="581800" cy="582350"/>
          </a:xfrm>
        </p:grpSpPr>
        <p:sp>
          <p:nvSpPr>
            <p:cNvPr id="556" name="Google Shape;556;p11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11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11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11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11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11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62" name="Google Shape;562;p11"/>
          <p:cNvGrpSpPr/>
          <p:nvPr/>
        </p:nvGrpSpPr>
        <p:grpSpPr>
          <a:xfrm flipH="1" rot="5400000">
            <a:off x="7869720" y="2754200"/>
            <a:ext cx="292025" cy="292575"/>
            <a:chOff x="7353050" y="316275"/>
            <a:chExt cx="292025" cy="292575"/>
          </a:xfrm>
        </p:grpSpPr>
        <p:sp>
          <p:nvSpPr>
            <p:cNvPr id="563" name="Google Shape;563;p11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11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11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11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67" name="Google Shape;567;p11"/>
          <p:cNvGrpSpPr/>
          <p:nvPr/>
        </p:nvGrpSpPr>
        <p:grpSpPr>
          <a:xfrm flipH="1" rot="5400000">
            <a:off x="8012458" y="178175"/>
            <a:ext cx="175000" cy="175000"/>
            <a:chOff x="8792300" y="321275"/>
            <a:chExt cx="175000" cy="175000"/>
          </a:xfrm>
        </p:grpSpPr>
        <p:sp>
          <p:nvSpPr>
            <p:cNvPr id="568" name="Google Shape;568;p11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11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11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11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72" name="Google Shape;572;p11"/>
          <p:cNvGrpSpPr/>
          <p:nvPr/>
        </p:nvGrpSpPr>
        <p:grpSpPr>
          <a:xfrm rot="5400000">
            <a:off x="7551683" y="3879926"/>
            <a:ext cx="293111" cy="293388"/>
            <a:chOff x="3164039" y="430875"/>
            <a:chExt cx="293111" cy="293388"/>
          </a:xfrm>
        </p:grpSpPr>
        <p:sp>
          <p:nvSpPr>
            <p:cNvPr id="573" name="Google Shape;573;p11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11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11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11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11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11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79" name="Google Shape;579;p11"/>
          <p:cNvGrpSpPr/>
          <p:nvPr/>
        </p:nvGrpSpPr>
        <p:grpSpPr>
          <a:xfrm flipH="1" rot="5400000">
            <a:off x="8259052" y="323144"/>
            <a:ext cx="175013" cy="27000"/>
            <a:chOff x="5662375" y="212375"/>
            <a:chExt cx="175013" cy="27000"/>
          </a:xfrm>
        </p:grpSpPr>
        <p:sp>
          <p:nvSpPr>
            <p:cNvPr id="580" name="Google Shape;580;p11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11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11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583" name="Google Shape;583;p11"/>
          <p:cNvCxnSpPr/>
          <p:nvPr/>
        </p:nvCxnSpPr>
        <p:spPr>
          <a:xfrm flipH="1" rot="5400000">
            <a:off x="740850" y="2598325"/>
            <a:ext cx="1672500" cy="126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84" name="Google Shape;584;p11"/>
          <p:cNvCxnSpPr/>
          <p:nvPr/>
        </p:nvCxnSpPr>
        <p:spPr>
          <a:xfrm rot="-5400000">
            <a:off x="847100" y="3554000"/>
            <a:ext cx="829500" cy="743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85" name="Google Shape;585;p11"/>
          <p:cNvCxnSpPr/>
          <p:nvPr/>
        </p:nvCxnSpPr>
        <p:spPr>
          <a:xfrm flipH="1" rot="5400000">
            <a:off x="1105775" y="4151250"/>
            <a:ext cx="796500" cy="1188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586" name="Google Shape;586;p11"/>
          <p:cNvGrpSpPr/>
          <p:nvPr/>
        </p:nvGrpSpPr>
        <p:grpSpPr>
          <a:xfrm rot="5400000">
            <a:off x="621475" y="4062025"/>
            <a:ext cx="581800" cy="582350"/>
            <a:chOff x="8064275" y="887850"/>
            <a:chExt cx="581800" cy="582350"/>
          </a:xfrm>
        </p:grpSpPr>
        <p:sp>
          <p:nvSpPr>
            <p:cNvPr id="587" name="Google Shape;587;p11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11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11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11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11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11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93" name="Google Shape;593;p11"/>
          <p:cNvGrpSpPr/>
          <p:nvPr/>
        </p:nvGrpSpPr>
        <p:grpSpPr>
          <a:xfrm rot="5400000">
            <a:off x="1482825" y="3350800"/>
            <a:ext cx="292025" cy="292575"/>
            <a:chOff x="7353050" y="316275"/>
            <a:chExt cx="292025" cy="292575"/>
          </a:xfrm>
        </p:grpSpPr>
        <p:sp>
          <p:nvSpPr>
            <p:cNvPr id="594" name="Google Shape;594;p11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11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11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11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98" name="Google Shape;598;p11"/>
          <p:cNvGrpSpPr/>
          <p:nvPr/>
        </p:nvGrpSpPr>
        <p:grpSpPr>
          <a:xfrm rot="5400000">
            <a:off x="1595125" y="4790325"/>
            <a:ext cx="175000" cy="175000"/>
            <a:chOff x="8792300" y="321275"/>
            <a:chExt cx="175000" cy="175000"/>
          </a:xfrm>
        </p:grpSpPr>
        <p:sp>
          <p:nvSpPr>
            <p:cNvPr id="599" name="Google Shape;599;p11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11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11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11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3" name="Google Shape;603;p11"/>
          <p:cNvSpPr/>
          <p:nvPr/>
        </p:nvSpPr>
        <p:spPr>
          <a:xfrm rot="5400000">
            <a:off x="1377117" y="1688743"/>
            <a:ext cx="288614" cy="288337"/>
          </a:xfrm>
          <a:custGeom>
            <a:rect b="b" l="l" r="r" t="t"/>
            <a:pathLst>
              <a:path extrusionOk="0" h="22893" w="22915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4" name="Google Shape;604;p11"/>
          <p:cNvSpPr/>
          <p:nvPr/>
        </p:nvSpPr>
        <p:spPr>
          <a:xfrm rot="5400000">
            <a:off x="1374876" y="1686211"/>
            <a:ext cx="293111" cy="293388"/>
          </a:xfrm>
          <a:custGeom>
            <a:rect b="b" l="l" r="r" t="t"/>
            <a:pathLst>
              <a:path extrusionOk="0" h="23294" w="23272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5" name="Google Shape;605;p11"/>
          <p:cNvSpPr/>
          <p:nvPr/>
        </p:nvSpPr>
        <p:spPr>
          <a:xfrm rot="5400000">
            <a:off x="1413610" y="1725239"/>
            <a:ext cx="215626" cy="215337"/>
          </a:xfrm>
          <a:custGeom>
            <a:rect b="b" l="l" r="r" t="t"/>
            <a:pathLst>
              <a:path extrusionOk="0" h="17097" w="1712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6" name="Google Shape;606;p11"/>
          <p:cNvSpPr/>
          <p:nvPr/>
        </p:nvSpPr>
        <p:spPr>
          <a:xfrm rot="5400000">
            <a:off x="1411362" y="1722714"/>
            <a:ext cx="220123" cy="220400"/>
          </a:xfrm>
          <a:custGeom>
            <a:rect b="b" l="l" r="r" t="t"/>
            <a:pathLst>
              <a:path extrusionOk="0" h="17499" w="17477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7" name="Google Shape;607;p11"/>
          <p:cNvSpPr/>
          <p:nvPr/>
        </p:nvSpPr>
        <p:spPr>
          <a:xfrm rot="5400000">
            <a:off x="1453339" y="1764682"/>
            <a:ext cx="136177" cy="136177"/>
          </a:xfrm>
          <a:custGeom>
            <a:rect b="b" l="l" r="r" t="t"/>
            <a:pathLst>
              <a:path extrusionOk="0" h="10812" w="10812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8" name="Google Shape;608;p11"/>
          <p:cNvSpPr/>
          <p:nvPr/>
        </p:nvSpPr>
        <p:spPr>
          <a:xfrm rot="5400000">
            <a:off x="1450946" y="1762579"/>
            <a:ext cx="140951" cy="140674"/>
          </a:xfrm>
          <a:custGeom>
            <a:rect b="b" l="l" r="r" t="t"/>
            <a:pathLst>
              <a:path extrusionOk="0" h="11169" w="11191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09" name="Google Shape;609;p11"/>
          <p:cNvGrpSpPr/>
          <p:nvPr/>
        </p:nvGrpSpPr>
        <p:grpSpPr>
          <a:xfrm rot="5400000">
            <a:off x="1701119" y="1515381"/>
            <a:ext cx="175013" cy="27000"/>
            <a:chOff x="5662375" y="212375"/>
            <a:chExt cx="175013" cy="27000"/>
          </a:xfrm>
        </p:grpSpPr>
        <p:sp>
          <p:nvSpPr>
            <p:cNvPr id="610" name="Google Shape;610;p11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11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11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13" name="Google Shape;613;p11"/>
          <p:cNvGrpSpPr/>
          <p:nvPr/>
        </p:nvGrpSpPr>
        <p:grpSpPr>
          <a:xfrm rot="5400000">
            <a:off x="1819519" y="4562081"/>
            <a:ext cx="175013" cy="27000"/>
            <a:chOff x="5662375" y="212375"/>
            <a:chExt cx="175013" cy="27000"/>
          </a:xfrm>
        </p:grpSpPr>
        <p:sp>
          <p:nvSpPr>
            <p:cNvPr id="614" name="Google Shape;614;p11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11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11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17" name="Google Shape;617;p11"/>
          <p:cNvGrpSpPr/>
          <p:nvPr/>
        </p:nvGrpSpPr>
        <p:grpSpPr>
          <a:xfrm rot="5400000">
            <a:off x="408594" y="4140781"/>
            <a:ext cx="175013" cy="27000"/>
            <a:chOff x="5662375" y="212375"/>
            <a:chExt cx="175013" cy="27000"/>
          </a:xfrm>
        </p:grpSpPr>
        <p:sp>
          <p:nvSpPr>
            <p:cNvPr id="618" name="Google Shape;618;p11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11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11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21" name="Google Shape;621;p11"/>
          <p:cNvSpPr txBox="1"/>
          <p:nvPr>
            <p:ph hasCustomPrompt="1" type="title"/>
          </p:nvPr>
        </p:nvSpPr>
        <p:spPr>
          <a:xfrm>
            <a:off x="2624328" y="2057400"/>
            <a:ext cx="3904500" cy="78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13"/>
          <p:cNvSpPr txBox="1"/>
          <p:nvPr>
            <p:ph type="title"/>
          </p:nvPr>
        </p:nvSpPr>
        <p:spPr>
          <a:xfrm>
            <a:off x="5907024" y="356616"/>
            <a:ext cx="2615100" cy="57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25" name="Google Shape;625;p13"/>
          <p:cNvSpPr txBox="1"/>
          <p:nvPr>
            <p:ph idx="1" type="subTitle"/>
          </p:nvPr>
        </p:nvSpPr>
        <p:spPr>
          <a:xfrm>
            <a:off x="1664208" y="429768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626" name="Google Shape;626;p13"/>
          <p:cNvSpPr txBox="1"/>
          <p:nvPr>
            <p:ph idx="2" type="subTitle"/>
          </p:nvPr>
        </p:nvSpPr>
        <p:spPr>
          <a:xfrm>
            <a:off x="1664208" y="713232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627" name="Google Shape;627;p13"/>
          <p:cNvSpPr txBox="1"/>
          <p:nvPr>
            <p:ph idx="3" type="subTitle"/>
          </p:nvPr>
        </p:nvSpPr>
        <p:spPr>
          <a:xfrm>
            <a:off x="1664208" y="1508760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628" name="Google Shape;628;p13"/>
          <p:cNvSpPr txBox="1"/>
          <p:nvPr>
            <p:ph idx="4" type="subTitle"/>
          </p:nvPr>
        </p:nvSpPr>
        <p:spPr>
          <a:xfrm>
            <a:off x="1664208" y="1792224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629" name="Google Shape;629;p13"/>
          <p:cNvSpPr txBox="1"/>
          <p:nvPr>
            <p:ph idx="5" type="subTitle"/>
          </p:nvPr>
        </p:nvSpPr>
        <p:spPr>
          <a:xfrm>
            <a:off x="1664208" y="2587752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630" name="Google Shape;630;p13"/>
          <p:cNvSpPr txBox="1"/>
          <p:nvPr>
            <p:ph idx="6" type="subTitle"/>
          </p:nvPr>
        </p:nvSpPr>
        <p:spPr>
          <a:xfrm>
            <a:off x="1664208" y="2871216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631" name="Google Shape;631;p13"/>
          <p:cNvSpPr txBox="1"/>
          <p:nvPr>
            <p:ph idx="7" type="subTitle"/>
          </p:nvPr>
        </p:nvSpPr>
        <p:spPr>
          <a:xfrm>
            <a:off x="1664208" y="3666744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632" name="Google Shape;632;p13"/>
          <p:cNvSpPr txBox="1"/>
          <p:nvPr>
            <p:ph idx="8" type="subTitle"/>
          </p:nvPr>
        </p:nvSpPr>
        <p:spPr>
          <a:xfrm>
            <a:off x="1664208" y="3950208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633" name="Google Shape;633;p13"/>
          <p:cNvSpPr txBox="1"/>
          <p:nvPr>
            <p:ph hasCustomPrompt="1" idx="9" type="title"/>
          </p:nvPr>
        </p:nvSpPr>
        <p:spPr>
          <a:xfrm>
            <a:off x="813816" y="722376"/>
            <a:ext cx="457200" cy="34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34" name="Google Shape;634;p13"/>
          <p:cNvSpPr txBox="1"/>
          <p:nvPr>
            <p:ph hasCustomPrompt="1" idx="13" type="title"/>
          </p:nvPr>
        </p:nvSpPr>
        <p:spPr>
          <a:xfrm>
            <a:off x="813816" y="1801368"/>
            <a:ext cx="457200" cy="34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35" name="Google Shape;635;p13"/>
          <p:cNvSpPr txBox="1"/>
          <p:nvPr>
            <p:ph hasCustomPrompt="1" idx="14" type="title"/>
          </p:nvPr>
        </p:nvSpPr>
        <p:spPr>
          <a:xfrm>
            <a:off x="813816" y="2880360"/>
            <a:ext cx="457200" cy="34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36" name="Google Shape;636;p13"/>
          <p:cNvSpPr txBox="1"/>
          <p:nvPr>
            <p:ph hasCustomPrompt="1" idx="15" type="title"/>
          </p:nvPr>
        </p:nvSpPr>
        <p:spPr>
          <a:xfrm>
            <a:off x="813816" y="3959352"/>
            <a:ext cx="457200" cy="34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 of text">
  <p:cSld name="CUSTOM_1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4"/>
          <p:cNvSpPr txBox="1"/>
          <p:nvPr>
            <p:ph type="title"/>
          </p:nvPr>
        </p:nvSpPr>
        <p:spPr>
          <a:xfrm>
            <a:off x="1719072" y="338328"/>
            <a:ext cx="5577900" cy="59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39" name="Google Shape;639;p14"/>
          <p:cNvSpPr txBox="1"/>
          <p:nvPr>
            <p:ph idx="1" type="subTitle"/>
          </p:nvPr>
        </p:nvSpPr>
        <p:spPr>
          <a:xfrm>
            <a:off x="3694176" y="2414016"/>
            <a:ext cx="1764900" cy="3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640" name="Google Shape;640;p14"/>
          <p:cNvSpPr txBox="1"/>
          <p:nvPr>
            <p:ph idx="2" type="subTitle"/>
          </p:nvPr>
        </p:nvSpPr>
        <p:spPr>
          <a:xfrm>
            <a:off x="1024128" y="2414016"/>
            <a:ext cx="1764900" cy="3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641" name="Google Shape;641;p14"/>
          <p:cNvSpPr txBox="1"/>
          <p:nvPr>
            <p:ph idx="3" type="subTitle"/>
          </p:nvPr>
        </p:nvSpPr>
        <p:spPr>
          <a:xfrm>
            <a:off x="6355080" y="2414016"/>
            <a:ext cx="1764900" cy="3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642" name="Google Shape;642;p14"/>
          <p:cNvSpPr txBox="1"/>
          <p:nvPr>
            <p:ph idx="4" type="subTitle"/>
          </p:nvPr>
        </p:nvSpPr>
        <p:spPr>
          <a:xfrm>
            <a:off x="3694176" y="2825496"/>
            <a:ext cx="1764900" cy="10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643" name="Google Shape;643;p14"/>
          <p:cNvSpPr txBox="1"/>
          <p:nvPr>
            <p:ph idx="5" type="subTitle"/>
          </p:nvPr>
        </p:nvSpPr>
        <p:spPr>
          <a:xfrm>
            <a:off x="1024128" y="2825496"/>
            <a:ext cx="1764900" cy="10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644" name="Google Shape;644;p14"/>
          <p:cNvSpPr txBox="1"/>
          <p:nvPr>
            <p:ph idx="6" type="subTitle"/>
          </p:nvPr>
        </p:nvSpPr>
        <p:spPr>
          <a:xfrm>
            <a:off x="6355080" y="2825496"/>
            <a:ext cx="1764900" cy="10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grpSp>
        <p:nvGrpSpPr>
          <p:cNvPr id="645" name="Google Shape;645;p14"/>
          <p:cNvGrpSpPr/>
          <p:nvPr/>
        </p:nvGrpSpPr>
        <p:grpSpPr>
          <a:xfrm>
            <a:off x="261711" y="-1158"/>
            <a:ext cx="8550326" cy="3981600"/>
            <a:chOff x="261711" y="-1158"/>
            <a:chExt cx="8550326" cy="3981600"/>
          </a:xfrm>
        </p:grpSpPr>
        <p:cxnSp>
          <p:nvCxnSpPr>
            <p:cNvPr id="646" name="Google Shape;646;p14"/>
            <p:cNvCxnSpPr/>
            <p:nvPr/>
          </p:nvCxnSpPr>
          <p:spPr>
            <a:xfrm>
              <a:off x="515925" y="-1158"/>
              <a:ext cx="0" cy="3981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47" name="Google Shape;647;p14"/>
            <p:cNvCxnSpPr/>
            <p:nvPr/>
          </p:nvCxnSpPr>
          <p:spPr>
            <a:xfrm>
              <a:off x="8666025" y="-1158"/>
              <a:ext cx="0" cy="19020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648" name="Google Shape;648;p14"/>
            <p:cNvGrpSpPr/>
            <p:nvPr/>
          </p:nvGrpSpPr>
          <p:grpSpPr>
            <a:xfrm rot="10800000">
              <a:off x="343275" y="3300779"/>
              <a:ext cx="344736" cy="345385"/>
              <a:chOff x="7353050" y="316275"/>
              <a:chExt cx="292025" cy="292575"/>
            </a:xfrm>
          </p:grpSpPr>
          <p:sp>
            <p:nvSpPr>
              <p:cNvPr id="649" name="Google Shape;649;p1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0" name="Google Shape;650;p1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1" name="Google Shape;651;p1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2" name="Google Shape;652;p1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53" name="Google Shape;653;p14"/>
            <p:cNvGrpSpPr/>
            <p:nvPr/>
          </p:nvGrpSpPr>
          <p:grpSpPr>
            <a:xfrm rot="10800000">
              <a:off x="8520013" y="714742"/>
              <a:ext cx="292025" cy="292575"/>
              <a:chOff x="7353050" y="316275"/>
              <a:chExt cx="292025" cy="292575"/>
            </a:xfrm>
          </p:grpSpPr>
          <p:sp>
            <p:nvSpPr>
              <p:cNvPr id="654" name="Google Shape;654;p1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5" name="Google Shape;655;p1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6" name="Google Shape;656;p1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7" name="Google Shape;657;p1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58" name="Google Shape;658;p14"/>
            <p:cNvGrpSpPr/>
            <p:nvPr/>
          </p:nvGrpSpPr>
          <p:grpSpPr>
            <a:xfrm rot="10800000">
              <a:off x="261711" y="465077"/>
              <a:ext cx="507562" cy="507984"/>
              <a:chOff x="8064275" y="887850"/>
              <a:chExt cx="581800" cy="582350"/>
            </a:xfrm>
          </p:grpSpPr>
          <p:sp>
            <p:nvSpPr>
              <p:cNvPr id="659" name="Google Shape;659;p14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0" name="Google Shape;660;p14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1" name="Google Shape;661;p14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2" name="Google Shape;662;p14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3" name="Google Shape;663;p14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4" name="Google Shape;664;p14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columns of text">
  <p:cSld name="CUSTOM_2"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15"/>
          <p:cNvSpPr txBox="1"/>
          <p:nvPr>
            <p:ph type="title"/>
          </p:nvPr>
        </p:nvSpPr>
        <p:spPr>
          <a:xfrm>
            <a:off x="1568775" y="442350"/>
            <a:ext cx="6006300" cy="59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67" name="Google Shape;667;p15"/>
          <p:cNvSpPr txBox="1"/>
          <p:nvPr>
            <p:ph idx="1" type="subTitle"/>
          </p:nvPr>
        </p:nvSpPr>
        <p:spPr>
          <a:xfrm>
            <a:off x="1709928" y="1545336"/>
            <a:ext cx="1945200" cy="3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668" name="Google Shape;668;p15"/>
          <p:cNvSpPr txBox="1"/>
          <p:nvPr>
            <p:ph idx="2" type="subTitle"/>
          </p:nvPr>
        </p:nvSpPr>
        <p:spPr>
          <a:xfrm>
            <a:off x="1709928" y="1938528"/>
            <a:ext cx="1945200" cy="7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669" name="Google Shape;669;p15"/>
          <p:cNvSpPr txBox="1"/>
          <p:nvPr>
            <p:ph idx="3" type="subTitle"/>
          </p:nvPr>
        </p:nvSpPr>
        <p:spPr>
          <a:xfrm>
            <a:off x="5468112" y="1545336"/>
            <a:ext cx="1947600" cy="3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670" name="Google Shape;670;p15"/>
          <p:cNvSpPr txBox="1"/>
          <p:nvPr>
            <p:ph idx="4" type="subTitle"/>
          </p:nvPr>
        </p:nvSpPr>
        <p:spPr>
          <a:xfrm>
            <a:off x="5468112" y="1938528"/>
            <a:ext cx="1947600" cy="7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671" name="Google Shape;671;p15"/>
          <p:cNvSpPr txBox="1"/>
          <p:nvPr>
            <p:ph idx="5" type="subTitle"/>
          </p:nvPr>
        </p:nvSpPr>
        <p:spPr>
          <a:xfrm>
            <a:off x="2825496" y="3200400"/>
            <a:ext cx="1945200" cy="3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672" name="Google Shape;672;p15"/>
          <p:cNvSpPr txBox="1"/>
          <p:nvPr>
            <p:ph idx="6" type="subTitle"/>
          </p:nvPr>
        </p:nvSpPr>
        <p:spPr>
          <a:xfrm>
            <a:off x="2825496" y="3593592"/>
            <a:ext cx="1945200" cy="7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673" name="Google Shape;673;p15"/>
          <p:cNvSpPr txBox="1"/>
          <p:nvPr>
            <p:ph idx="7" type="subTitle"/>
          </p:nvPr>
        </p:nvSpPr>
        <p:spPr>
          <a:xfrm>
            <a:off x="6464808" y="3200400"/>
            <a:ext cx="1993500" cy="3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674" name="Google Shape;674;p15"/>
          <p:cNvSpPr txBox="1"/>
          <p:nvPr>
            <p:ph idx="8" type="subTitle"/>
          </p:nvPr>
        </p:nvSpPr>
        <p:spPr>
          <a:xfrm>
            <a:off x="6464808" y="3593592"/>
            <a:ext cx="1993500" cy="7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cxnSp>
        <p:nvCxnSpPr>
          <p:cNvPr id="675" name="Google Shape;675;p15"/>
          <p:cNvCxnSpPr/>
          <p:nvPr/>
        </p:nvCxnSpPr>
        <p:spPr>
          <a:xfrm rot="10800000">
            <a:off x="8109000" y="501275"/>
            <a:ext cx="737700" cy="737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6" name="Google Shape;676;p15"/>
          <p:cNvCxnSpPr/>
          <p:nvPr/>
        </p:nvCxnSpPr>
        <p:spPr>
          <a:xfrm>
            <a:off x="582475" y="282188"/>
            <a:ext cx="1212900" cy="422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7" name="Google Shape;677;p15"/>
          <p:cNvCxnSpPr/>
          <p:nvPr/>
        </p:nvCxnSpPr>
        <p:spPr>
          <a:xfrm flipH="1" rot="10800000">
            <a:off x="0" y="274188"/>
            <a:ext cx="582600" cy="654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678" name="Google Shape;678;p15"/>
          <p:cNvGrpSpPr/>
          <p:nvPr/>
        </p:nvGrpSpPr>
        <p:grpSpPr>
          <a:xfrm flipH="1">
            <a:off x="423750" y="125363"/>
            <a:ext cx="292025" cy="292575"/>
            <a:chOff x="7353050" y="316275"/>
            <a:chExt cx="292025" cy="292575"/>
          </a:xfrm>
        </p:grpSpPr>
        <p:sp>
          <p:nvSpPr>
            <p:cNvPr id="679" name="Google Shape;679;p15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15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15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15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83" name="Google Shape;683;p15"/>
          <p:cNvGrpSpPr/>
          <p:nvPr/>
        </p:nvGrpSpPr>
        <p:grpSpPr>
          <a:xfrm>
            <a:off x="1638739" y="558163"/>
            <a:ext cx="293111" cy="293388"/>
            <a:chOff x="3164039" y="430875"/>
            <a:chExt cx="293111" cy="293388"/>
          </a:xfrm>
        </p:grpSpPr>
        <p:sp>
          <p:nvSpPr>
            <p:cNvPr id="684" name="Google Shape;684;p15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15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15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15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15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15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90" name="Google Shape;690;p15"/>
          <p:cNvGrpSpPr/>
          <p:nvPr/>
        </p:nvGrpSpPr>
        <p:grpSpPr>
          <a:xfrm>
            <a:off x="1591750" y="362600"/>
            <a:ext cx="175013" cy="27000"/>
            <a:chOff x="5662375" y="212375"/>
            <a:chExt cx="175013" cy="27000"/>
          </a:xfrm>
        </p:grpSpPr>
        <p:sp>
          <p:nvSpPr>
            <p:cNvPr id="691" name="Google Shape;691;p1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1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1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694" name="Google Shape;694;p15"/>
          <p:cNvCxnSpPr/>
          <p:nvPr/>
        </p:nvCxnSpPr>
        <p:spPr>
          <a:xfrm flipH="1">
            <a:off x="8151325" y="6875"/>
            <a:ext cx="1002600" cy="494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695" name="Google Shape;695;p15"/>
          <p:cNvGrpSpPr/>
          <p:nvPr/>
        </p:nvGrpSpPr>
        <p:grpSpPr>
          <a:xfrm>
            <a:off x="7823875" y="202375"/>
            <a:ext cx="581800" cy="582350"/>
            <a:chOff x="8064275" y="887850"/>
            <a:chExt cx="581800" cy="582350"/>
          </a:xfrm>
        </p:grpSpPr>
        <p:sp>
          <p:nvSpPr>
            <p:cNvPr id="696" name="Google Shape;696;p15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15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15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15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15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15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02" name="Google Shape;702;p15"/>
          <p:cNvGrpSpPr/>
          <p:nvPr/>
        </p:nvGrpSpPr>
        <p:grpSpPr>
          <a:xfrm flipH="1">
            <a:off x="8698650" y="1117488"/>
            <a:ext cx="292025" cy="292575"/>
            <a:chOff x="7353050" y="316275"/>
            <a:chExt cx="292025" cy="292575"/>
          </a:xfrm>
        </p:grpSpPr>
        <p:sp>
          <p:nvSpPr>
            <p:cNvPr id="703" name="Google Shape;703;p15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15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15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15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07" name="Google Shape;707;p15"/>
          <p:cNvGrpSpPr/>
          <p:nvPr/>
        </p:nvGrpSpPr>
        <p:grpSpPr>
          <a:xfrm>
            <a:off x="8678350" y="1581800"/>
            <a:ext cx="175013" cy="27000"/>
            <a:chOff x="5662375" y="212375"/>
            <a:chExt cx="175013" cy="27000"/>
          </a:xfrm>
        </p:grpSpPr>
        <p:sp>
          <p:nvSpPr>
            <p:cNvPr id="708" name="Google Shape;708;p1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1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1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 of text 2">
  <p:cSld name="CUSTOM_7"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2" name="Google Shape;712;p16"/>
          <p:cNvCxnSpPr/>
          <p:nvPr/>
        </p:nvCxnSpPr>
        <p:spPr>
          <a:xfrm>
            <a:off x="590450" y="4340600"/>
            <a:ext cx="670200" cy="423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13" name="Google Shape;713;p16"/>
          <p:cNvSpPr txBox="1"/>
          <p:nvPr>
            <p:ph type="title"/>
          </p:nvPr>
        </p:nvSpPr>
        <p:spPr>
          <a:xfrm>
            <a:off x="2208175" y="342775"/>
            <a:ext cx="472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14" name="Google Shape;714;p16"/>
          <p:cNvCxnSpPr/>
          <p:nvPr/>
        </p:nvCxnSpPr>
        <p:spPr>
          <a:xfrm flipH="1" rot="10800000">
            <a:off x="0" y="4332550"/>
            <a:ext cx="590700" cy="663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715" name="Google Shape;715;p16"/>
          <p:cNvGrpSpPr/>
          <p:nvPr/>
        </p:nvGrpSpPr>
        <p:grpSpPr>
          <a:xfrm flipH="1">
            <a:off x="431725" y="4183775"/>
            <a:ext cx="292025" cy="292575"/>
            <a:chOff x="7353050" y="316275"/>
            <a:chExt cx="292025" cy="292575"/>
          </a:xfrm>
        </p:grpSpPr>
        <p:sp>
          <p:nvSpPr>
            <p:cNvPr id="716" name="Google Shape;716;p16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16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16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16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20" name="Google Shape;720;p16"/>
          <p:cNvGrpSpPr/>
          <p:nvPr/>
        </p:nvGrpSpPr>
        <p:grpSpPr>
          <a:xfrm>
            <a:off x="1075789" y="4604675"/>
            <a:ext cx="293111" cy="293388"/>
            <a:chOff x="3164039" y="430875"/>
            <a:chExt cx="293111" cy="293388"/>
          </a:xfrm>
        </p:grpSpPr>
        <p:sp>
          <p:nvSpPr>
            <p:cNvPr id="721" name="Google Shape;721;p16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16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16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16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16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16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727" name="Google Shape;727;p16"/>
          <p:cNvCxnSpPr/>
          <p:nvPr/>
        </p:nvCxnSpPr>
        <p:spPr>
          <a:xfrm rot="10800000">
            <a:off x="7196975" y="295100"/>
            <a:ext cx="1157100" cy="542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28" name="Google Shape;728;p16"/>
          <p:cNvCxnSpPr/>
          <p:nvPr/>
        </p:nvCxnSpPr>
        <p:spPr>
          <a:xfrm flipH="1">
            <a:off x="8354075" y="-6625"/>
            <a:ext cx="791400" cy="836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729" name="Google Shape;729;p16"/>
          <p:cNvGrpSpPr/>
          <p:nvPr/>
        </p:nvGrpSpPr>
        <p:grpSpPr>
          <a:xfrm>
            <a:off x="8064275" y="526925"/>
            <a:ext cx="581800" cy="582350"/>
            <a:chOff x="8064275" y="887850"/>
            <a:chExt cx="581800" cy="582350"/>
          </a:xfrm>
        </p:grpSpPr>
        <p:sp>
          <p:nvSpPr>
            <p:cNvPr id="730" name="Google Shape;730;p16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16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16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16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16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16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36" name="Google Shape;736;p16"/>
          <p:cNvGrpSpPr/>
          <p:nvPr/>
        </p:nvGrpSpPr>
        <p:grpSpPr>
          <a:xfrm>
            <a:off x="7033875" y="170875"/>
            <a:ext cx="292025" cy="292575"/>
            <a:chOff x="7353050" y="316275"/>
            <a:chExt cx="292025" cy="292575"/>
          </a:xfrm>
        </p:grpSpPr>
        <p:sp>
          <p:nvSpPr>
            <p:cNvPr id="737" name="Google Shape;737;p16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16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16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16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41" name="Google Shape;741;p16"/>
          <p:cNvGrpSpPr/>
          <p:nvPr/>
        </p:nvGrpSpPr>
        <p:grpSpPr>
          <a:xfrm>
            <a:off x="8757950" y="229650"/>
            <a:ext cx="175000" cy="175000"/>
            <a:chOff x="8792300" y="321275"/>
            <a:chExt cx="175000" cy="175000"/>
          </a:xfrm>
        </p:grpSpPr>
        <p:sp>
          <p:nvSpPr>
            <p:cNvPr id="742" name="Google Shape;742;p16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16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16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16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46" name="Google Shape;746;p16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747" name="Google Shape;747;p16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16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16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50" name="Google Shape;750;p16"/>
          <p:cNvGrpSpPr/>
          <p:nvPr/>
        </p:nvGrpSpPr>
        <p:grpSpPr>
          <a:xfrm>
            <a:off x="7916350" y="1124600"/>
            <a:ext cx="175013" cy="27000"/>
            <a:chOff x="5662375" y="212375"/>
            <a:chExt cx="175013" cy="27000"/>
          </a:xfrm>
        </p:grpSpPr>
        <p:sp>
          <p:nvSpPr>
            <p:cNvPr id="751" name="Google Shape;751;p16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16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16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54" name="Google Shape;754;p16"/>
          <p:cNvSpPr txBox="1"/>
          <p:nvPr>
            <p:ph idx="1" type="subTitle"/>
          </p:nvPr>
        </p:nvSpPr>
        <p:spPr>
          <a:xfrm>
            <a:off x="6217920" y="1819656"/>
            <a:ext cx="16368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755" name="Google Shape;755;p16"/>
          <p:cNvSpPr txBox="1"/>
          <p:nvPr>
            <p:ph idx="2" type="subTitle"/>
          </p:nvPr>
        </p:nvSpPr>
        <p:spPr>
          <a:xfrm>
            <a:off x="3749040" y="1252728"/>
            <a:ext cx="16368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756" name="Google Shape;756;p16"/>
          <p:cNvSpPr txBox="1"/>
          <p:nvPr>
            <p:ph idx="3" type="subTitle"/>
          </p:nvPr>
        </p:nvSpPr>
        <p:spPr>
          <a:xfrm>
            <a:off x="1289304" y="1819656"/>
            <a:ext cx="16368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757" name="Google Shape;757;p16"/>
          <p:cNvSpPr txBox="1"/>
          <p:nvPr>
            <p:ph idx="4" type="subTitle"/>
          </p:nvPr>
        </p:nvSpPr>
        <p:spPr>
          <a:xfrm>
            <a:off x="6217920" y="2139696"/>
            <a:ext cx="1636800" cy="8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58" name="Google Shape;758;p16"/>
          <p:cNvSpPr txBox="1"/>
          <p:nvPr>
            <p:ph idx="5" type="subTitle"/>
          </p:nvPr>
        </p:nvSpPr>
        <p:spPr>
          <a:xfrm>
            <a:off x="3749040" y="1581912"/>
            <a:ext cx="1636800" cy="8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759" name="Google Shape;759;p16"/>
          <p:cNvSpPr txBox="1"/>
          <p:nvPr>
            <p:ph idx="6" type="subTitle"/>
          </p:nvPr>
        </p:nvSpPr>
        <p:spPr>
          <a:xfrm>
            <a:off x="1289304" y="2139696"/>
            <a:ext cx="1636800" cy="8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x columns of text">
  <p:cSld name="CUSTOM_8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7"/>
          <p:cNvSpPr txBox="1"/>
          <p:nvPr>
            <p:ph type="title"/>
          </p:nvPr>
        </p:nvSpPr>
        <p:spPr>
          <a:xfrm>
            <a:off x="3090672" y="338328"/>
            <a:ext cx="29628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2" name="Google Shape;762;p17"/>
          <p:cNvSpPr txBox="1"/>
          <p:nvPr>
            <p:ph idx="1" type="subTitle"/>
          </p:nvPr>
        </p:nvSpPr>
        <p:spPr>
          <a:xfrm>
            <a:off x="1522425" y="1588336"/>
            <a:ext cx="17649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763" name="Google Shape;763;p17"/>
          <p:cNvSpPr txBox="1"/>
          <p:nvPr>
            <p:ph idx="2" type="subTitle"/>
          </p:nvPr>
        </p:nvSpPr>
        <p:spPr>
          <a:xfrm>
            <a:off x="1522425" y="1928169"/>
            <a:ext cx="17649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764" name="Google Shape;764;p17"/>
          <p:cNvSpPr txBox="1"/>
          <p:nvPr>
            <p:ph idx="3" type="subTitle"/>
          </p:nvPr>
        </p:nvSpPr>
        <p:spPr>
          <a:xfrm>
            <a:off x="3689552" y="1588336"/>
            <a:ext cx="17649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765" name="Google Shape;765;p17"/>
          <p:cNvSpPr txBox="1"/>
          <p:nvPr>
            <p:ph idx="4" type="subTitle"/>
          </p:nvPr>
        </p:nvSpPr>
        <p:spPr>
          <a:xfrm>
            <a:off x="3689552" y="1928169"/>
            <a:ext cx="17649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766" name="Google Shape;766;p17"/>
          <p:cNvSpPr txBox="1"/>
          <p:nvPr>
            <p:ph idx="5" type="subTitle"/>
          </p:nvPr>
        </p:nvSpPr>
        <p:spPr>
          <a:xfrm>
            <a:off x="5856675" y="1588336"/>
            <a:ext cx="17649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767" name="Google Shape;767;p17"/>
          <p:cNvSpPr txBox="1"/>
          <p:nvPr>
            <p:ph idx="6" type="subTitle"/>
          </p:nvPr>
        </p:nvSpPr>
        <p:spPr>
          <a:xfrm>
            <a:off x="5856675" y="1928169"/>
            <a:ext cx="17649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768" name="Google Shape;768;p17"/>
          <p:cNvSpPr txBox="1"/>
          <p:nvPr>
            <p:ph idx="7" type="subTitle"/>
          </p:nvPr>
        </p:nvSpPr>
        <p:spPr>
          <a:xfrm>
            <a:off x="1522425" y="3215958"/>
            <a:ext cx="17649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769" name="Google Shape;769;p17"/>
          <p:cNvSpPr txBox="1"/>
          <p:nvPr>
            <p:ph idx="8" type="subTitle"/>
          </p:nvPr>
        </p:nvSpPr>
        <p:spPr>
          <a:xfrm>
            <a:off x="1522425" y="3556017"/>
            <a:ext cx="1764900" cy="6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770" name="Google Shape;770;p17"/>
          <p:cNvSpPr txBox="1"/>
          <p:nvPr>
            <p:ph idx="9" type="subTitle"/>
          </p:nvPr>
        </p:nvSpPr>
        <p:spPr>
          <a:xfrm>
            <a:off x="3597450" y="3215961"/>
            <a:ext cx="19491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771" name="Google Shape;771;p17"/>
          <p:cNvSpPr txBox="1"/>
          <p:nvPr>
            <p:ph idx="13" type="subTitle"/>
          </p:nvPr>
        </p:nvSpPr>
        <p:spPr>
          <a:xfrm>
            <a:off x="3597500" y="3556017"/>
            <a:ext cx="1949100" cy="6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772" name="Google Shape;772;p17"/>
          <p:cNvSpPr txBox="1"/>
          <p:nvPr>
            <p:ph idx="14" type="subTitle"/>
          </p:nvPr>
        </p:nvSpPr>
        <p:spPr>
          <a:xfrm>
            <a:off x="5856675" y="3215958"/>
            <a:ext cx="17649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773" name="Google Shape;773;p17"/>
          <p:cNvSpPr txBox="1"/>
          <p:nvPr>
            <p:ph idx="15" type="subTitle"/>
          </p:nvPr>
        </p:nvSpPr>
        <p:spPr>
          <a:xfrm>
            <a:off x="5856675" y="3556017"/>
            <a:ext cx="1764900" cy="6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cxnSp>
        <p:nvCxnSpPr>
          <p:cNvPr id="774" name="Google Shape;774;p17"/>
          <p:cNvCxnSpPr/>
          <p:nvPr/>
        </p:nvCxnSpPr>
        <p:spPr>
          <a:xfrm>
            <a:off x="2904283" y="4513075"/>
            <a:ext cx="1133100" cy="306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75" name="Google Shape;775;p17"/>
          <p:cNvCxnSpPr/>
          <p:nvPr/>
        </p:nvCxnSpPr>
        <p:spPr>
          <a:xfrm flipH="1" rot="10800000">
            <a:off x="1562083" y="4492325"/>
            <a:ext cx="1342200" cy="315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76" name="Google Shape;776;p17"/>
          <p:cNvCxnSpPr/>
          <p:nvPr/>
        </p:nvCxnSpPr>
        <p:spPr>
          <a:xfrm>
            <a:off x="259558" y="4408000"/>
            <a:ext cx="1332000" cy="392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77" name="Google Shape;777;p17"/>
          <p:cNvCxnSpPr/>
          <p:nvPr/>
        </p:nvCxnSpPr>
        <p:spPr>
          <a:xfrm>
            <a:off x="-6867" y="3993550"/>
            <a:ext cx="273900" cy="407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778" name="Google Shape;778;p17"/>
          <p:cNvGrpSpPr/>
          <p:nvPr/>
        </p:nvGrpSpPr>
        <p:grpSpPr>
          <a:xfrm flipH="1">
            <a:off x="1278333" y="4513075"/>
            <a:ext cx="581800" cy="582350"/>
            <a:chOff x="8064275" y="887850"/>
            <a:chExt cx="581800" cy="582350"/>
          </a:xfrm>
        </p:grpSpPr>
        <p:sp>
          <p:nvSpPr>
            <p:cNvPr id="779" name="Google Shape;779;p17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p17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Google Shape;781;p17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17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17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17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85" name="Google Shape;785;p17"/>
          <p:cNvGrpSpPr/>
          <p:nvPr/>
        </p:nvGrpSpPr>
        <p:grpSpPr>
          <a:xfrm flipH="1">
            <a:off x="2747608" y="4340463"/>
            <a:ext cx="292025" cy="292575"/>
            <a:chOff x="7353050" y="316275"/>
            <a:chExt cx="292025" cy="292575"/>
          </a:xfrm>
        </p:grpSpPr>
        <p:sp>
          <p:nvSpPr>
            <p:cNvPr id="786" name="Google Shape;786;p17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17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17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17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90" name="Google Shape;790;p17"/>
          <p:cNvGrpSpPr/>
          <p:nvPr/>
        </p:nvGrpSpPr>
        <p:grpSpPr>
          <a:xfrm flipH="1">
            <a:off x="171308" y="4315025"/>
            <a:ext cx="175000" cy="175000"/>
            <a:chOff x="8792300" y="321275"/>
            <a:chExt cx="175000" cy="175000"/>
          </a:xfrm>
        </p:grpSpPr>
        <p:sp>
          <p:nvSpPr>
            <p:cNvPr id="791" name="Google Shape;791;p17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17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17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17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95" name="Google Shape;795;p17"/>
          <p:cNvGrpSpPr/>
          <p:nvPr/>
        </p:nvGrpSpPr>
        <p:grpSpPr>
          <a:xfrm>
            <a:off x="3873197" y="4657550"/>
            <a:ext cx="293111" cy="293388"/>
            <a:chOff x="3164039" y="430875"/>
            <a:chExt cx="293111" cy="293388"/>
          </a:xfrm>
        </p:grpSpPr>
        <p:sp>
          <p:nvSpPr>
            <p:cNvPr id="796" name="Google Shape;796;p17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17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17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17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17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17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02" name="Google Shape;802;p17"/>
          <p:cNvGrpSpPr/>
          <p:nvPr/>
        </p:nvGrpSpPr>
        <p:grpSpPr>
          <a:xfrm flipH="1">
            <a:off x="242270" y="4142425"/>
            <a:ext cx="175013" cy="27000"/>
            <a:chOff x="5662375" y="212375"/>
            <a:chExt cx="175013" cy="27000"/>
          </a:xfrm>
        </p:grpSpPr>
        <p:sp>
          <p:nvSpPr>
            <p:cNvPr id="803" name="Google Shape;803;p1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1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1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806" name="Google Shape;806;p17"/>
          <p:cNvCxnSpPr/>
          <p:nvPr/>
        </p:nvCxnSpPr>
        <p:spPr>
          <a:xfrm rot="10800000">
            <a:off x="5995050" y="226600"/>
            <a:ext cx="1504500" cy="224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07" name="Google Shape;807;p17"/>
          <p:cNvCxnSpPr/>
          <p:nvPr/>
        </p:nvCxnSpPr>
        <p:spPr>
          <a:xfrm rot="10800000">
            <a:off x="7512925" y="457850"/>
            <a:ext cx="829500" cy="743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08" name="Google Shape;808;p17"/>
          <p:cNvCxnSpPr/>
          <p:nvPr/>
        </p:nvCxnSpPr>
        <p:spPr>
          <a:xfrm flipH="1">
            <a:off x="8348975" y="-6625"/>
            <a:ext cx="796500" cy="1188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809" name="Google Shape;809;p17"/>
          <p:cNvGrpSpPr/>
          <p:nvPr/>
        </p:nvGrpSpPr>
        <p:grpSpPr>
          <a:xfrm>
            <a:off x="8064275" y="1040250"/>
            <a:ext cx="581800" cy="582350"/>
            <a:chOff x="8064275" y="887850"/>
            <a:chExt cx="581800" cy="582350"/>
          </a:xfrm>
        </p:grpSpPr>
        <p:sp>
          <p:nvSpPr>
            <p:cNvPr id="810" name="Google Shape;810;p17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Google Shape;811;p17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17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17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17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17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16" name="Google Shape;816;p17"/>
          <p:cNvGrpSpPr/>
          <p:nvPr/>
        </p:nvGrpSpPr>
        <p:grpSpPr>
          <a:xfrm>
            <a:off x="7353050" y="316275"/>
            <a:ext cx="292025" cy="292575"/>
            <a:chOff x="7353050" y="316275"/>
            <a:chExt cx="292025" cy="292575"/>
          </a:xfrm>
        </p:grpSpPr>
        <p:sp>
          <p:nvSpPr>
            <p:cNvPr id="817" name="Google Shape;817;p17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17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17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17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21" name="Google Shape;821;p17"/>
          <p:cNvGrpSpPr/>
          <p:nvPr/>
        </p:nvGrpSpPr>
        <p:grpSpPr>
          <a:xfrm>
            <a:off x="8792300" y="321275"/>
            <a:ext cx="175000" cy="175000"/>
            <a:chOff x="8792300" y="321275"/>
            <a:chExt cx="175000" cy="175000"/>
          </a:xfrm>
        </p:grpSpPr>
        <p:sp>
          <p:nvSpPr>
            <p:cNvPr id="822" name="Google Shape;822;p17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17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17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17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26" name="Google Shape;826;p17"/>
          <p:cNvSpPr/>
          <p:nvPr/>
        </p:nvSpPr>
        <p:spPr>
          <a:xfrm>
            <a:off x="5829305" y="68707"/>
            <a:ext cx="288614" cy="288337"/>
          </a:xfrm>
          <a:custGeom>
            <a:rect b="b" l="l" r="r" t="t"/>
            <a:pathLst>
              <a:path extrusionOk="0" h="22893" w="22915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7" name="Google Shape;827;p17"/>
          <p:cNvSpPr/>
          <p:nvPr/>
        </p:nvSpPr>
        <p:spPr>
          <a:xfrm>
            <a:off x="5827050" y="66175"/>
            <a:ext cx="293111" cy="293388"/>
          </a:xfrm>
          <a:custGeom>
            <a:rect b="b" l="l" r="r" t="t"/>
            <a:pathLst>
              <a:path extrusionOk="0" h="23294" w="23272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8" name="Google Shape;828;p17"/>
          <p:cNvSpPr/>
          <p:nvPr/>
        </p:nvSpPr>
        <p:spPr>
          <a:xfrm>
            <a:off x="5865794" y="105209"/>
            <a:ext cx="215626" cy="215337"/>
          </a:xfrm>
          <a:custGeom>
            <a:rect b="b" l="l" r="r" t="t"/>
            <a:pathLst>
              <a:path extrusionOk="0" h="17097" w="1712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9" name="Google Shape;829;p17"/>
          <p:cNvSpPr/>
          <p:nvPr/>
        </p:nvSpPr>
        <p:spPr>
          <a:xfrm>
            <a:off x="5863552" y="102677"/>
            <a:ext cx="220123" cy="220400"/>
          </a:xfrm>
          <a:custGeom>
            <a:rect b="b" l="l" r="r" t="t"/>
            <a:pathLst>
              <a:path extrusionOk="0" h="17499" w="17477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0" name="Google Shape;830;p17"/>
          <p:cNvSpPr/>
          <p:nvPr/>
        </p:nvSpPr>
        <p:spPr>
          <a:xfrm>
            <a:off x="5905382" y="144784"/>
            <a:ext cx="136177" cy="136177"/>
          </a:xfrm>
          <a:custGeom>
            <a:rect b="b" l="l" r="r" t="t"/>
            <a:pathLst>
              <a:path extrusionOk="0" h="10812" w="10812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1" name="Google Shape;831;p17"/>
          <p:cNvSpPr/>
          <p:nvPr/>
        </p:nvSpPr>
        <p:spPr>
          <a:xfrm>
            <a:off x="5903140" y="142542"/>
            <a:ext cx="140951" cy="140674"/>
          </a:xfrm>
          <a:custGeom>
            <a:rect b="b" l="l" r="r" t="t"/>
            <a:pathLst>
              <a:path extrusionOk="0" h="11169" w="11191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32" name="Google Shape;832;p17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833" name="Google Shape;833;p1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1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1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36" name="Google Shape;836;p17"/>
          <p:cNvGrpSpPr/>
          <p:nvPr/>
        </p:nvGrpSpPr>
        <p:grpSpPr>
          <a:xfrm>
            <a:off x="8678350" y="1658000"/>
            <a:ext cx="175013" cy="27000"/>
            <a:chOff x="5662375" y="212375"/>
            <a:chExt cx="175013" cy="27000"/>
          </a:xfrm>
        </p:grpSpPr>
        <p:sp>
          <p:nvSpPr>
            <p:cNvPr id="837" name="Google Shape;837;p1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1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1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2">
  <p:cSld name="CUSTOM_10">
    <p:spTree>
      <p:nvGrpSpPr>
        <p:cNvPr id="840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p18"/>
          <p:cNvSpPr txBox="1"/>
          <p:nvPr>
            <p:ph type="title"/>
          </p:nvPr>
        </p:nvSpPr>
        <p:spPr>
          <a:xfrm>
            <a:off x="1271016" y="338328"/>
            <a:ext cx="66111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2" name="Google Shape;842;p18"/>
          <p:cNvSpPr txBox="1"/>
          <p:nvPr>
            <p:ph idx="1" type="subTitle"/>
          </p:nvPr>
        </p:nvSpPr>
        <p:spPr>
          <a:xfrm>
            <a:off x="4690875" y="1491351"/>
            <a:ext cx="3557100" cy="26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cxnSp>
        <p:nvCxnSpPr>
          <p:cNvPr id="843" name="Google Shape;843;p18"/>
          <p:cNvCxnSpPr/>
          <p:nvPr/>
        </p:nvCxnSpPr>
        <p:spPr>
          <a:xfrm rot="10800000">
            <a:off x="8109000" y="501275"/>
            <a:ext cx="737700" cy="737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44" name="Google Shape;844;p18"/>
          <p:cNvCxnSpPr/>
          <p:nvPr/>
        </p:nvCxnSpPr>
        <p:spPr>
          <a:xfrm>
            <a:off x="582475" y="282188"/>
            <a:ext cx="1212900" cy="422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45" name="Google Shape;845;p18"/>
          <p:cNvCxnSpPr/>
          <p:nvPr/>
        </p:nvCxnSpPr>
        <p:spPr>
          <a:xfrm flipH="1" rot="10800000">
            <a:off x="0" y="274188"/>
            <a:ext cx="582600" cy="654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846" name="Google Shape;846;p18"/>
          <p:cNvGrpSpPr/>
          <p:nvPr/>
        </p:nvGrpSpPr>
        <p:grpSpPr>
          <a:xfrm flipH="1">
            <a:off x="423750" y="125363"/>
            <a:ext cx="292025" cy="292575"/>
            <a:chOff x="7353050" y="316275"/>
            <a:chExt cx="292025" cy="292575"/>
          </a:xfrm>
        </p:grpSpPr>
        <p:sp>
          <p:nvSpPr>
            <p:cNvPr id="847" name="Google Shape;847;p18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p18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p18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18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51" name="Google Shape;851;p18"/>
          <p:cNvGrpSpPr/>
          <p:nvPr/>
        </p:nvGrpSpPr>
        <p:grpSpPr>
          <a:xfrm>
            <a:off x="1638739" y="558163"/>
            <a:ext cx="293111" cy="293388"/>
            <a:chOff x="3164039" y="430875"/>
            <a:chExt cx="293111" cy="293388"/>
          </a:xfrm>
        </p:grpSpPr>
        <p:sp>
          <p:nvSpPr>
            <p:cNvPr id="852" name="Google Shape;852;p18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18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p18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18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18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18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58" name="Google Shape;858;p18"/>
          <p:cNvGrpSpPr/>
          <p:nvPr/>
        </p:nvGrpSpPr>
        <p:grpSpPr>
          <a:xfrm>
            <a:off x="1591750" y="362600"/>
            <a:ext cx="175013" cy="27000"/>
            <a:chOff x="5662375" y="212375"/>
            <a:chExt cx="175013" cy="27000"/>
          </a:xfrm>
        </p:grpSpPr>
        <p:sp>
          <p:nvSpPr>
            <p:cNvPr id="859" name="Google Shape;859;p18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p18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" name="Google Shape;861;p18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862" name="Google Shape;862;p18"/>
          <p:cNvCxnSpPr/>
          <p:nvPr/>
        </p:nvCxnSpPr>
        <p:spPr>
          <a:xfrm flipH="1">
            <a:off x="8151325" y="6875"/>
            <a:ext cx="1002600" cy="494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863" name="Google Shape;863;p18"/>
          <p:cNvGrpSpPr/>
          <p:nvPr/>
        </p:nvGrpSpPr>
        <p:grpSpPr>
          <a:xfrm>
            <a:off x="7823875" y="202375"/>
            <a:ext cx="581800" cy="582350"/>
            <a:chOff x="8064275" y="887850"/>
            <a:chExt cx="581800" cy="582350"/>
          </a:xfrm>
        </p:grpSpPr>
        <p:sp>
          <p:nvSpPr>
            <p:cNvPr id="864" name="Google Shape;864;p18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18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18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18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18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18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70" name="Google Shape;870;p18"/>
          <p:cNvGrpSpPr/>
          <p:nvPr/>
        </p:nvGrpSpPr>
        <p:grpSpPr>
          <a:xfrm flipH="1">
            <a:off x="8698650" y="1117488"/>
            <a:ext cx="292025" cy="292575"/>
            <a:chOff x="7353050" y="316275"/>
            <a:chExt cx="292025" cy="292575"/>
          </a:xfrm>
        </p:grpSpPr>
        <p:sp>
          <p:nvSpPr>
            <p:cNvPr id="871" name="Google Shape;871;p18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" name="Google Shape;872;p18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" name="Google Shape;873;p18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" name="Google Shape;874;p18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75" name="Google Shape;875;p18"/>
          <p:cNvGrpSpPr/>
          <p:nvPr/>
        </p:nvGrpSpPr>
        <p:grpSpPr>
          <a:xfrm>
            <a:off x="8678350" y="1581800"/>
            <a:ext cx="175013" cy="27000"/>
            <a:chOff x="5662375" y="212375"/>
            <a:chExt cx="175013" cy="27000"/>
          </a:xfrm>
        </p:grpSpPr>
        <p:sp>
          <p:nvSpPr>
            <p:cNvPr id="876" name="Google Shape;876;p18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" name="Google Shape;877;p18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" name="Google Shape;878;p18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879" name="Google Shape;879;p18"/>
          <p:cNvCxnSpPr/>
          <p:nvPr/>
        </p:nvCxnSpPr>
        <p:spPr>
          <a:xfrm flipH="1">
            <a:off x="5101704" y="4513075"/>
            <a:ext cx="1133100" cy="30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80" name="Google Shape;880;p18"/>
          <p:cNvCxnSpPr/>
          <p:nvPr/>
        </p:nvCxnSpPr>
        <p:spPr>
          <a:xfrm rot="10800000">
            <a:off x="6234804" y="4492325"/>
            <a:ext cx="1342200" cy="315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81" name="Google Shape;881;p18"/>
          <p:cNvCxnSpPr/>
          <p:nvPr/>
        </p:nvCxnSpPr>
        <p:spPr>
          <a:xfrm flipH="1">
            <a:off x="7547529" y="4408000"/>
            <a:ext cx="1332000" cy="392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82" name="Google Shape;882;p18"/>
          <p:cNvCxnSpPr/>
          <p:nvPr/>
        </p:nvCxnSpPr>
        <p:spPr>
          <a:xfrm flipH="1">
            <a:off x="8872054" y="3993550"/>
            <a:ext cx="273900" cy="407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883" name="Google Shape;883;p18"/>
          <p:cNvGrpSpPr/>
          <p:nvPr/>
        </p:nvGrpSpPr>
        <p:grpSpPr>
          <a:xfrm>
            <a:off x="7278954" y="4513075"/>
            <a:ext cx="581800" cy="582350"/>
            <a:chOff x="8064275" y="887850"/>
            <a:chExt cx="581800" cy="582350"/>
          </a:xfrm>
        </p:grpSpPr>
        <p:sp>
          <p:nvSpPr>
            <p:cNvPr id="884" name="Google Shape;884;p18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" name="Google Shape;885;p18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" name="Google Shape;886;p18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" name="Google Shape;887;p18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" name="Google Shape;888;p18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" name="Google Shape;889;p18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0" name="Google Shape;890;p18"/>
          <p:cNvGrpSpPr/>
          <p:nvPr/>
        </p:nvGrpSpPr>
        <p:grpSpPr>
          <a:xfrm>
            <a:off x="6099454" y="4340463"/>
            <a:ext cx="292025" cy="292575"/>
            <a:chOff x="7353050" y="316275"/>
            <a:chExt cx="292025" cy="292575"/>
          </a:xfrm>
        </p:grpSpPr>
        <p:sp>
          <p:nvSpPr>
            <p:cNvPr id="891" name="Google Shape;891;p18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Google Shape;892;p18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p18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" name="Google Shape;894;p18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5" name="Google Shape;895;p18"/>
          <p:cNvGrpSpPr/>
          <p:nvPr/>
        </p:nvGrpSpPr>
        <p:grpSpPr>
          <a:xfrm>
            <a:off x="8792779" y="4315025"/>
            <a:ext cx="175000" cy="175000"/>
            <a:chOff x="8792300" y="321275"/>
            <a:chExt cx="175000" cy="175000"/>
          </a:xfrm>
        </p:grpSpPr>
        <p:sp>
          <p:nvSpPr>
            <p:cNvPr id="896" name="Google Shape;896;p18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" name="Google Shape;897;p18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" name="Google Shape;898;p18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" name="Google Shape;899;p18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00" name="Google Shape;900;p18"/>
          <p:cNvGrpSpPr/>
          <p:nvPr/>
        </p:nvGrpSpPr>
        <p:grpSpPr>
          <a:xfrm flipH="1">
            <a:off x="4972779" y="4657550"/>
            <a:ext cx="293111" cy="293388"/>
            <a:chOff x="3164039" y="430875"/>
            <a:chExt cx="293111" cy="293388"/>
          </a:xfrm>
        </p:grpSpPr>
        <p:sp>
          <p:nvSpPr>
            <p:cNvPr id="901" name="Google Shape;901;p18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Google Shape;902;p18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" name="Google Shape;903;p18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p18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18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" name="Google Shape;906;p18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07" name="Google Shape;907;p18"/>
          <p:cNvGrpSpPr/>
          <p:nvPr/>
        </p:nvGrpSpPr>
        <p:grpSpPr>
          <a:xfrm>
            <a:off x="8721804" y="4142425"/>
            <a:ext cx="175013" cy="27000"/>
            <a:chOff x="5662375" y="212375"/>
            <a:chExt cx="175013" cy="27000"/>
          </a:xfrm>
        </p:grpSpPr>
        <p:sp>
          <p:nvSpPr>
            <p:cNvPr id="908" name="Google Shape;908;p18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" name="Google Shape;909;p18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" name="Google Shape;910;p18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9">
    <p:spTree>
      <p:nvGrpSpPr>
        <p:cNvPr id="91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p19"/>
          <p:cNvSpPr txBox="1"/>
          <p:nvPr>
            <p:ph type="title"/>
          </p:nvPr>
        </p:nvSpPr>
        <p:spPr>
          <a:xfrm>
            <a:off x="2105425" y="384048"/>
            <a:ext cx="4937700" cy="107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4800"/>
            </a:lvl9pPr>
          </a:lstStyle>
          <a:p/>
        </p:txBody>
      </p:sp>
      <p:sp>
        <p:nvSpPr>
          <p:cNvPr id="913" name="Google Shape;913;p19"/>
          <p:cNvSpPr txBox="1"/>
          <p:nvPr>
            <p:ph idx="1" type="subTitle"/>
          </p:nvPr>
        </p:nvSpPr>
        <p:spPr>
          <a:xfrm>
            <a:off x="3017520" y="1709928"/>
            <a:ext cx="3099900" cy="14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6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914" name="Google Shape;914;p19"/>
          <p:cNvSpPr txBox="1"/>
          <p:nvPr/>
        </p:nvSpPr>
        <p:spPr>
          <a:xfrm>
            <a:off x="2489375" y="3664200"/>
            <a:ext cx="4161600" cy="7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CREDITS:</a:t>
            </a:r>
            <a:r>
              <a:rPr lang="en" sz="11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This presentation template was created by </a:t>
            </a:r>
            <a:r>
              <a:rPr lang="en" sz="1100">
                <a:solidFill>
                  <a:schemeClr val="accent1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, including icons by </a:t>
            </a:r>
            <a:r>
              <a:rPr lang="en" sz="1100">
                <a:solidFill>
                  <a:schemeClr val="accent1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, infographics &amp; images by </a:t>
            </a:r>
            <a:r>
              <a:rPr lang="en" sz="1100">
                <a:solidFill>
                  <a:schemeClr val="accent1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1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and illustrations by </a:t>
            </a:r>
            <a:r>
              <a:rPr lang="en" sz="1100">
                <a:solidFill>
                  <a:schemeClr val="accent1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Stories</a:t>
            </a:r>
            <a:endParaRPr>
              <a:solidFill>
                <a:schemeClr val="dk2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cxnSp>
        <p:nvCxnSpPr>
          <p:cNvPr id="915" name="Google Shape;915;p19"/>
          <p:cNvCxnSpPr/>
          <p:nvPr/>
        </p:nvCxnSpPr>
        <p:spPr>
          <a:xfrm rot="5400000">
            <a:off x="7269708" y="3324550"/>
            <a:ext cx="1133100" cy="30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16" name="Google Shape;916;p19"/>
          <p:cNvCxnSpPr/>
          <p:nvPr/>
        </p:nvCxnSpPr>
        <p:spPr>
          <a:xfrm flipH="1" rot="-5400000">
            <a:off x="7181408" y="2082400"/>
            <a:ext cx="1342200" cy="315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17" name="Google Shape;917;p19"/>
          <p:cNvCxnSpPr/>
          <p:nvPr/>
        </p:nvCxnSpPr>
        <p:spPr>
          <a:xfrm rot="5400000">
            <a:off x="7232433" y="736375"/>
            <a:ext cx="1332000" cy="392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18" name="Google Shape;918;p19"/>
          <p:cNvCxnSpPr/>
          <p:nvPr/>
        </p:nvCxnSpPr>
        <p:spPr>
          <a:xfrm rot="5400000">
            <a:off x="8168433" y="-66600"/>
            <a:ext cx="273900" cy="407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919" name="Google Shape;919;p19"/>
          <p:cNvGrpSpPr/>
          <p:nvPr/>
        </p:nvGrpSpPr>
        <p:grpSpPr>
          <a:xfrm flipH="1" rot="5400000">
            <a:off x="7407333" y="1284925"/>
            <a:ext cx="581800" cy="582350"/>
            <a:chOff x="8064275" y="887850"/>
            <a:chExt cx="581800" cy="582350"/>
          </a:xfrm>
        </p:grpSpPr>
        <p:sp>
          <p:nvSpPr>
            <p:cNvPr id="920" name="Google Shape;920;p19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" name="Google Shape;921;p19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" name="Google Shape;922;p19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" name="Google Shape;923;p19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" name="Google Shape;924;p19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" name="Google Shape;925;p19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26" name="Google Shape;926;p19"/>
          <p:cNvGrpSpPr/>
          <p:nvPr/>
        </p:nvGrpSpPr>
        <p:grpSpPr>
          <a:xfrm flipH="1" rot="5400000">
            <a:off x="7869720" y="2754200"/>
            <a:ext cx="292025" cy="292575"/>
            <a:chOff x="7353050" y="316275"/>
            <a:chExt cx="292025" cy="292575"/>
          </a:xfrm>
        </p:grpSpPr>
        <p:sp>
          <p:nvSpPr>
            <p:cNvPr id="927" name="Google Shape;927;p19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" name="Google Shape;928;p19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" name="Google Shape;929;p19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" name="Google Shape;930;p19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31" name="Google Shape;931;p19"/>
          <p:cNvGrpSpPr/>
          <p:nvPr/>
        </p:nvGrpSpPr>
        <p:grpSpPr>
          <a:xfrm flipH="1" rot="5400000">
            <a:off x="8012458" y="178175"/>
            <a:ext cx="175000" cy="175000"/>
            <a:chOff x="8792300" y="321275"/>
            <a:chExt cx="175000" cy="175000"/>
          </a:xfrm>
        </p:grpSpPr>
        <p:sp>
          <p:nvSpPr>
            <p:cNvPr id="932" name="Google Shape;932;p19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" name="Google Shape;933;p19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" name="Google Shape;934;p19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" name="Google Shape;935;p19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36" name="Google Shape;936;p19"/>
          <p:cNvGrpSpPr/>
          <p:nvPr/>
        </p:nvGrpSpPr>
        <p:grpSpPr>
          <a:xfrm rot="5400000">
            <a:off x="7551683" y="3879926"/>
            <a:ext cx="293111" cy="293388"/>
            <a:chOff x="3164039" y="430875"/>
            <a:chExt cx="293111" cy="293388"/>
          </a:xfrm>
        </p:grpSpPr>
        <p:sp>
          <p:nvSpPr>
            <p:cNvPr id="937" name="Google Shape;937;p19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" name="Google Shape;938;p19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p19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" name="Google Shape;940;p19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" name="Google Shape;941;p19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" name="Google Shape;942;p19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43" name="Google Shape;943;p19"/>
          <p:cNvGrpSpPr/>
          <p:nvPr/>
        </p:nvGrpSpPr>
        <p:grpSpPr>
          <a:xfrm flipH="1" rot="5400000">
            <a:off x="8259052" y="323144"/>
            <a:ext cx="175013" cy="27000"/>
            <a:chOff x="5662375" y="212375"/>
            <a:chExt cx="175013" cy="27000"/>
          </a:xfrm>
        </p:grpSpPr>
        <p:sp>
          <p:nvSpPr>
            <p:cNvPr id="944" name="Google Shape;944;p1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" name="Google Shape;945;p1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" name="Google Shape;946;p1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947" name="Google Shape;947;p19"/>
          <p:cNvCxnSpPr/>
          <p:nvPr/>
        </p:nvCxnSpPr>
        <p:spPr>
          <a:xfrm flipH="1" rot="5400000">
            <a:off x="740850" y="2598325"/>
            <a:ext cx="1672500" cy="12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48" name="Google Shape;948;p19"/>
          <p:cNvCxnSpPr/>
          <p:nvPr/>
        </p:nvCxnSpPr>
        <p:spPr>
          <a:xfrm rot="-5400000">
            <a:off x="847100" y="3554000"/>
            <a:ext cx="829500" cy="74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49" name="Google Shape;949;p19"/>
          <p:cNvCxnSpPr/>
          <p:nvPr/>
        </p:nvCxnSpPr>
        <p:spPr>
          <a:xfrm flipH="1" rot="5400000">
            <a:off x="1105775" y="4151250"/>
            <a:ext cx="796500" cy="118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950" name="Google Shape;950;p19"/>
          <p:cNvGrpSpPr/>
          <p:nvPr/>
        </p:nvGrpSpPr>
        <p:grpSpPr>
          <a:xfrm rot="5400000">
            <a:off x="621475" y="4062025"/>
            <a:ext cx="581800" cy="582350"/>
            <a:chOff x="8064275" y="887850"/>
            <a:chExt cx="581800" cy="582350"/>
          </a:xfrm>
        </p:grpSpPr>
        <p:sp>
          <p:nvSpPr>
            <p:cNvPr id="951" name="Google Shape;951;p19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" name="Google Shape;952;p19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" name="Google Shape;953;p19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" name="Google Shape;954;p19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" name="Google Shape;955;p19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" name="Google Shape;956;p19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57" name="Google Shape;957;p19"/>
          <p:cNvGrpSpPr/>
          <p:nvPr/>
        </p:nvGrpSpPr>
        <p:grpSpPr>
          <a:xfrm rot="5400000">
            <a:off x="1482825" y="3350800"/>
            <a:ext cx="292025" cy="292575"/>
            <a:chOff x="7353050" y="316275"/>
            <a:chExt cx="292025" cy="292575"/>
          </a:xfrm>
        </p:grpSpPr>
        <p:sp>
          <p:nvSpPr>
            <p:cNvPr id="958" name="Google Shape;958;p19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" name="Google Shape;959;p19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" name="Google Shape;960;p19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" name="Google Shape;961;p19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62" name="Google Shape;962;p19"/>
          <p:cNvGrpSpPr/>
          <p:nvPr/>
        </p:nvGrpSpPr>
        <p:grpSpPr>
          <a:xfrm rot="5400000">
            <a:off x="1595125" y="4790325"/>
            <a:ext cx="175000" cy="175000"/>
            <a:chOff x="8792300" y="321275"/>
            <a:chExt cx="175000" cy="175000"/>
          </a:xfrm>
        </p:grpSpPr>
        <p:sp>
          <p:nvSpPr>
            <p:cNvPr id="963" name="Google Shape;963;p19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" name="Google Shape;964;p19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" name="Google Shape;965;p19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" name="Google Shape;966;p19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67" name="Google Shape;967;p19"/>
          <p:cNvSpPr/>
          <p:nvPr/>
        </p:nvSpPr>
        <p:spPr>
          <a:xfrm rot="5400000">
            <a:off x="1377117" y="1688743"/>
            <a:ext cx="288614" cy="288337"/>
          </a:xfrm>
          <a:custGeom>
            <a:rect b="b" l="l" r="r" t="t"/>
            <a:pathLst>
              <a:path extrusionOk="0" h="22893" w="22915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8" name="Google Shape;968;p19"/>
          <p:cNvSpPr/>
          <p:nvPr/>
        </p:nvSpPr>
        <p:spPr>
          <a:xfrm rot="5400000">
            <a:off x="1374876" y="1686211"/>
            <a:ext cx="293111" cy="293388"/>
          </a:xfrm>
          <a:custGeom>
            <a:rect b="b" l="l" r="r" t="t"/>
            <a:pathLst>
              <a:path extrusionOk="0" h="23294" w="23272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9" name="Google Shape;969;p19"/>
          <p:cNvSpPr/>
          <p:nvPr/>
        </p:nvSpPr>
        <p:spPr>
          <a:xfrm rot="5400000">
            <a:off x="1413610" y="1725239"/>
            <a:ext cx="215626" cy="215337"/>
          </a:xfrm>
          <a:custGeom>
            <a:rect b="b" l="l" r="r" t="t"/>
            <a:pathLst>
              <a:path extrusionOk="0" h="17097" w="1712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0" name="Google Shape;970;p19"/>
          <p:cNvSpPr/>
          <p:nvPr/>
        </p:nvSpPr>
        <p:spPr>
          <a:xfrm rot="5400000">
            <a:off x="1411362" y="1722714"/>
            <a:ext cx="220123" cy="220400"/>
          </a:xfrm>
          <a:custGeom>
            <a:rect b="b" l="l" r="r" t="t"/>
            <a:pathLst>
              <a:path extrusionOk="0" h="17499" w="17477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1" name="Google Shape;971;p19"/>
          <p:cNvSpPr/>
          <p:nvPr/>
        </p:nvSpPr>
        <p:spPr>
          <a:xfrm rot="5400000">
            <a:off x="1453339" y="1764682"/>
            <a:ext cx="136177" cy="136177"/>
          </a:xfrm>
          <a:custGeom>
            <a:rect b="b" l="l" r="r" t="t"/>
            <a:pathLst>
              <a:path extrusionOk="0" h="10812" w="10812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2" name="Google Shape;972;p19"/>
          <p:cNvSpPr/>
          <p:nvPr/>
        </p:nvSpPr>
        <p:spPr>
          <a:xfrm rot="5400000">
            <a:off x="1450946" y="1762579"/>
            <a:ext cx="140951" cy="140674"/>
          </a:xfrm>
          <a:custGeom>
            <a:rect b="b" l="l" r="r" t="t"/>
            <a:pathLst>
              <a:path extrusionOk="0" h="11169" w="11191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73" name="Google Shape;973;p19"/>
          <p:cNvGrpSpPr/>
          <p:nvPr/>
        </p:nvGrpSpPr>
        <p:grpSpPr>
          <a:xfrm rot="5400000">
            <a:off x="1701119" y="1515381"/>
            <a:ext cx="175013" cy="27000"/>
            <a:chOff x="5662375" y="212375"/>
            <a:chExt cx="175013" cy="27000"/>
          </a:xfrm>
        </p:grpSpPr>
        <p:sp>
          <p:nvSpPr>
            <p:cNvPr id="974" name="Google Shape;974;p1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" name="Google Shape;975;p1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" name="Google Shape;976;p1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77" name="Google Shape;977;p19"/>
          <p:cNvGrpSpPr/>
          <p:nvPr/>
        </p:nvGrpSpPr>
        <p:grpSpPr>
          <a:xfrm rot="5400000">
            <a:off x="1819519" y="4562081"/>
            <a:ext cx="175013" cy="27000"/>
            <a:chOff x="5662375" y="212375"/>
            <a:chExt cx="175013" cy="27000"/>
          </a:xfrm>
        </p:grpSpPr>
        <p:sp>
          <p:nvSpPr>
            <p:cNvPr id="978" name="Google Shape;978;p1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" name="Google Shape;979;p1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" name="Google Shape;980;p1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81" name="Google Shape;981;p19"/>
          <p:cNvGrpSpPr/>
          <p:nvPr/>
        </p:nvGrpSpPr>
        <p:grpSpPr>
          <a:xfrm rot="5400000">
            <a:off x="408594" y="4140781"/>
            <a:ext cx="175013" cy="27000"/>
            <a:chOff x="5662375" y="212375"/>
            <a:chExt cx="175013" cy="27000"/>
          </a:xfrm>
        </p:grpSpPr>
        <p:sp>
          <p:nvSpPr>
            <p:cNvPr id="982" name="Google Shape;982;p1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" name="Google Shape;983;p1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" name="Google Shape;984;p1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ighlighted numbers">
  <p:cSld name="CUSTOM_11">
    <p:spTree>
      <p:nvGrpSpPr>
        <p:cNvPr id="985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Google Shape;986;p20"/>
          <p:cNvSpPr txBox="1"/>
          <p:nvPr>
            <p:ph hasCustomPrompt="1" type="title"/>
          </p:nvPr>
        </p:nvSpPr>
        <p:spPr>
          <a:xfrm>
            <a:off x="2825496" y="704088"/>
            <a:ext cx="3483900" cy="56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87" name="Google Shape;987;p20"/>
          <p:cNvSpPr txBox="1"/>
          <p:nvPr>
            <p:ph idx="1" type="subTitle"/>
          </p:nvPr>
        </p:nvSpPr>
        <p:spPr>
          <a:xfrm>
            <a:off x="2825496" y="1225296"/>
            <a:ext cx="34839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988" name="Google Shape;988;p20"/>
          <p:cNvSpPr txBox="1"/>
          <p:nvPr>
            <p:ph hasCustomPrompt="1" idx="2" type="title"/>
          </p:nvPr>
        </p:nvSpPr>
        <p:spPr>
          <a:xfrm>
            <a:off x="2825496" y="2185416"/>
            <a:ext cx="3483900" cy="56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89" name="Google Shape;989;p20"/>
          <p:cNvSpPr txBox="1"/>
          <p:nvPr>
            <p:ph idx="3" type="subTitle"/>
          </p:nvPr>
        </p:nvSpPr>
        <p:spPr>
          <a:xfrm>
            <a:off x="2825496" y="2697480"/>
            <a:ext cx="34839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990" name="Google Shape;990;p20"/>
          <p:cNvSpPr txBox="1"/>
          <p:nvPr>
            <p:ph hasCustomPrompt="1" idx="4" type="title"/>
          </p:nvPr>
        </p:nvSpPr>
        <p:spPr>
          <a:xfrm>
            <a:off x="2825496" y="3648456"/>
            <a:ext cx="3483900" cy="56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91" name="Google Shape;991;p20"/>
          <p:cNvSpPr txBox="1"/>
          <p:nvPr>
            <p:ph idx="5" type="subTitle"/>
          </p:nvPr>
        </p:nvSpPr>
        <p:spPr>
          <a:xfrm>
            <a:off x="2834640" y="4169664"/>
            <a:ext cx="34839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cxnSp>
        <p:nvCxnSpPr>
          <p:cNvPr id="992" name="Google Shape;992;p20"/>
          <p:cNvCxnSpPr/>
          <p:nvPr/>
        </p:nvCxnSpPr>
        <p:spPr>
          <a:xfrm rot="5400000">
            <a:off x="7269708" y="3324550"/>
            <a:ext cx="1133100" cy="30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93" name="Google Shape;993;p20"/>
          <p:cNvCxnSpPr/>
          <p:nvPr/>
        </p:nvCxnSpPr>
        <p:spPr>
          <a:xfrm flipH="1" rot="-5400000">
            <a:off x="7181408" y="2082400"/>
            <a:ext cx="1342200" cy="315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94" name="Google Shape;994;p20"/>
          <p:cNvCxnSpPr/>
          <p:nvPr/>
        </p:nvCxnSpPr>
        <p:spPr>
          <a:xfrm rot="5400000">
            <a:off x="7232433" y="736375"/>
            <a:ext cx="1332000" cy="392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95" name="Google Shape;995;p20"/>
          <p:cNvCxnSpPr/>
          <p:nvPr/>
        </p:nvCxnSpPr>
        <p:spPr>
          <a:xfrm rot="5400000">
            <a:off x="8168433" y="-66600"/>
            <a:ext cx="273900" cy="407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996" name="Google Shape;996;p20"/>
          <p:cNvGrpSpPr/>
          <p:nvPr/>
        </p:nvGrpSpPr>
        <p:grpSpPr>
          <a:xfrm flipH="1" rot="5400000">
            <a:off x="7407333" y="1284925"/>
            <a:ext cx="581800" cy="582350"/>
            <a:chOff x="8064275" y="887850"/>
            <a:chExt cx="581800" cy="582350"/>
          </a:xfrm>
        </p:grpSpPr>
        <p:sp>
          <p:nvSpPr>
            <p:cNvPr id="997" name="Google Shape;997;p20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" name="Google Shape;998;p20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" name="Google Shape;999;p20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" name="Google Shape;1000;p20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" name="Google Shape;1001;p20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" name="Google Shape;1002;p20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03" name="Google Shape;1003;p20"/>
          <p:cNvGrpSpPr/>
          <p:nvPr/>
        </p:nvGrpSpPr>
        <p:grpSpPr>
          <a:xfrm flipH="1" rot="5400000">
            <a:off x="7869720" y="2754200"/>
            <a:ext cx="292025" cy="292575"/>
            <a:chOff x="7353050" y="316275"/>
            <a:chExt cx="292025" cy="292575"/>
          </a:xfrm>
        </p:grpSpPr>
        <p:sp>
          <p:nvSpPr>
            <p:cNvPr id="1004" name="Google Shape;1004;p20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" name="Google Shape;1005;p20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" name="Google Shape;1006;p20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" name="Google Shape;1007;p20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08" name="Google Shape;1008;p20"/>
          <p:cNvGrpSpPr/>
          <p:nvPr/>
        </p:nvGrpSpPr>
        <p:grpSpPr>
          <a:xfrm flipH="1" rot="5400000">
            <a:off x="8012458" y="178175"/>
            <a:ext cx="175000" cy="175000"/>
            <a:chOff x="8792300" y="321275"/>
            <a:chExt cx="175000" cy="175000"/>
          </a:xfrm>
        </p:grpSpPr>
        <p:sp>
          <p:nvSpPr>
            <p:cNvPr id="1009" name="Google Shape;1009;p20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" name="Google Shape;1010;p20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" name="Google Shape;1011;p20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" name="Google Shape;1012;p20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13" name="Google Shape;1013;p20"/>
          <p:cNvGrpSpPr/>
          <p:nvPr/>
        </p:nvGrpSpPr>
        <p:grpSpPr>
          <a:xfrm rot="5400000">
            <a:off x="7551683" y="3879926"/>
            <a:ext cx="293111" cy="293388"/>
            <a:chOff x="3164039" y="430875"/>
            <a:chExt cx="293111" cy="293388"/>
          </a:xfrm>
        </p:grpSpPr>
        <p:sp>
          <p:nvSpPr>
            <p:cNvPr id="1014" name="Google Shape;1014;p20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" name="Google Shape;1015;p20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" name="Google Shape;1016;p20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" name="Google Shape;1017;p20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" name="Google Shape;1018;p20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" name="Google Shape;1019;p20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20" name="Google Shape;1020;p20"/>
          <p:cNvGrpSpPr/>
          <p:nvPr/>
        </p:nvGrpSpPr>
        <p:grpSpPr>
          <a:xfrm flipH="1" rot="5400000">
            <a:off x="8259052" y="323144"/>
            <a:ext cx="175013" cy="27000"/>
            <a:chOff x="5662375" y="212375"/>
            <a:chExt cx="175013" cy="27000"/>
          </a:xfrm>
        </p:grpSpPr>
        <p:sp>
          <p:nvSpPr>
            <p:cNvPr id="1021" name="Google Shape;1021;p2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" name="Google Shape;1022;p2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" name="Google Shape;1023;p2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024" name="Google Shape;1024;p20"/>
          <p:cNvCxnSpPr/>
          <p:nvPr/>
        </p:nvCxnSpPr>
        <p:spPr>
          <a:xfrm flipH="1" rot="5400000">
            <a:off x="740850" y="2598325"/>
            <a:ext cx="1672500" cy="12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25" name="Google Shape;1025;p20"/>
          <p:cNvCxnSpPr/>
          <p:nvPr/>
        </p:nvCxnSpPr>
        <p:spPr>
          <a:xfrm rot="-5400000">
            <a:off x="847100" y="3554000"/>
            <a:ext cx="829500" cy="74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26" name="Google Shape;1026;p20"/>
          <p:cNvCxnSpPr/>
          <p:nvPr/>
        </p:nvCxnSpPr>
        <p:spPr>
          <a:xfrm flipH="1" rot="5400000">
            <a:off x="1105775" y="4151250"/>
            <a:ext cx="796500" cy="118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027" name="Google Shape;1027;p20"/>
          <p:cNvGrpSpPr/>
          <p:nvPr/>
        </p:nvGrpSpPr>
        <p:grpSpPr>
          <a:xfrm rot="5400000">
            <a:off x="621475" y="4062025"/>
            <a:ext cx="581800" cy="582350"/>
            <a:chOff x="8064275" y="887850"/>
            <a:chExt cx="581800" cy="582350"/>
          </a:xfrm>
        </p:grpSpPr>
        <p:sp>
          <p:nvSpPr>
            <p:cNvPr id="1028" name="Google Shape;1028;p20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" name="Google Shape;1029;p20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" name="Google Shape;1030;p20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" name="Google Shape;1031;p20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" name="Google Shape;1032;p20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" name="Google Shape;1033;p20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4" name="Google Shape;1034;p20"/>
          <p:cNvGrpSpPr/>
          <p:nvPr/>
        </p:nvGrpSpPr>
        <p:grpSpPr>
          <a:xfrm rot="5400000">
            <a:off x="1482825" y="3350800"/>
            <a:ext cx="292025" cy="292575"/>
            <a:chOff x="7353050" y="316275"/>
            <a:chExt cx="292025" cy="292575"/>
          </a:xfrm>
        </p:grpSpPr>
        <p:sp>
          <p:nvSpPr>
            <p:cNvPr id="1035" name="Google Shape;1035;p20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" name="Google Shape;1036;p20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" name="Google Shape;1037;p20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" name="Google Shape;1038;p20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9" name="Google Shape;1039;p20"/>
          <p:cNvGrpSpPr/>
          <p:nvPr/>
        </p:nvGrpSpPr>
        <p:grpSpPr>
          <a:xfrm rot="5400000">
            <a:off x="1595125" y="4790325"/>
            <a:ext cx="175000" cy="175000"/>
            <a:chOff x="8792300" y="321275"/>
            <a:chExt cx="175000" cy="175000"/>
          </a:xfrm>
        </p:grpSpPr>
        <p:sp>
          <p:nvSpPr>
            <p:cNvPr id="1040" name="Google Shape;1040;p20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" name="Google Shape;1041;p20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" name="Google Shape;1042;p20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" name="Google Shape;1043;p20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44" name="Google Shape;1044;p20"/>
          <p:cNvSpPr/>
          <p:nvPr/>
        </p:nvSpPr>
        <p:spPr>
          <a:xfrm rot="5400000">
            <a:off x="1377117" y="1688743"/>
            <a:ext cx="288614" cy="288337"/>
          </a:xfrm>
          <a:custGeom>
            <a:rect b="b" l="l" r="r" t="t"/>
            <a:pathLst>
              <a:path extrusionOk="0" h="22893" w="22915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5" name="Google Shape;1045;p20"/>
          <p:cNvSpPr/>
          <p:nvPr/>
        </p:nvSpPr>
        <p:spPr>
          <a:xfrm rot="5400000">
            <a:off x="1374876" y="1686211"/>
            <a:ext cx="293111" cy="293388"/>
          </a:xfrm>
          <a:custGeom>
            <a:rect b="b" l="l" r="r" t="t"/>
            <a:pathLst>
              <a:path extrusionOk="0" h="23294" w="23272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6" name="Google Shape;1046;p20"/>
          <p:cNvSpPr/>
          <p:nvPr/>
        </p:nvSpPr>
        <p:spPr>
          <a:xfrm rot="5400000">
            <a:off x="1413610" y="1725239"/>
            <a:ext cx="215626" cy="215337"/>
          </a:xfrm>
          <a:custGeom>
            <a:rect b="b" l="l" r="r" t="t"/>
            <a:pathLst>
              <a:path extrusionOk="0" h="17097" w="1712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7" name="Google Shape;1047;p20"/>
          <p:cNvSpPr/>
          <p:nvPr/>
        </p:nvSpPr>
        <p:spPr>
          <a:xfrm rot="5400000">
            <a:off x="1411362" y="1722714"/>
            <a:ext cx="220123" cy="220400"/>
          </a:xfrm>
          <a:custGeom>
            <a:rect b="b" l="l" r="r" t="t"/>
            <a:pathLst>
              <a:path extrusionOk="0" h="17499" w="17477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8" name="Google Shape;1048;p20"/>
          <p:cNvSpPr/>
          <p:nvPr/>
        </p:nvSpPr>
        <p:spPr>
          <a:xfrm rot="5400000">
            <a:off x="1453339" y="1764682"/>
            <a:ext cx="136177" cy="136177"/>
          </a:xfrm>
          <a:custGeom>
            <a:rect b="b" l="l" r="r" t="t"/>
            <a:pathLst>
              <a:path extrusionOk="0" h="10812" w="10812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9" name="Google Shape;1049;p20"/>
          <p:cNvSpPr/>
          <p:nvPr/>
        </p:nvSpPr>
        <p:spPr>
          <a:xfrm rot="5400000">
            <a:off x="1450946" y="1762579"/>
            <a:ext cx="140951" cy="140674"/>
          </a:xfrm>
          <a:custGeom>
            <a:rect b="b" l="l" r="r" t="t"/>
            <a:pathLst>
              <a:path extrusionOk="0" h="11169" w="11191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50" name="Google Shape;1050;p20"/>
          <p:cNvGrpSpPr/>
          <p:nvPr/>
        </p:nvGrpSpPr>
        <p:grpSpPr>
          <a:xfrm rot="5400000">
            <a:off x="1701119" y="1515381"/>
            <a:ext cx="175013" cy="27000"/>
            <a:chOff x="5662375" y="212375"/>
            <a:chExt cx="175013" cy="27000"/>
          </a:xfrm>
        </p:grpSpPr>
        <p:sp>
          <p:nvSpPr>
            <p:cNvPr id="1051" name="Google Shape;1051;p2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" name="Google Shape;1052;p2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" name="Google Shape;1053;p2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54" name="Google Shape;1054;p20"/>
          <p:cNvGrpSpPr/>
          <p:nvPr/>
        </p:nvGrpSpPr>
        <p:grpSpPr>
          <a:xfrm rot="5400000">
            <a:off x="1819519" y="4562081"/>
            <a:ext cx="175013" cy="27000"/>
            <a:chOff x="5662375" y="212375"/>
            <a:chExt cx="175013" cy="27000"/>
          </a:xfrm>
        </p:grpSpPr>
        <p:sp>
          <p:nvSpPr>
            <p:cNvPr id="1055" name="Google Shape;1055;p2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" name="Google Shape;1056;p2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" name="Google Shape;1057;p2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58" name="Google Shape;1058;p20"/>
          <p:cNvGrpSpPr/>
          <p:nvPr/>
        </p:nvGrpSpPr>
        <p:grpSpPr>
          <a:xfrm rot="5400000">
            <a:off x="408594" y="4140781"/>
            <a:ext cx="175013" cy="27000"/>
            <a:chOff x="5662375" y="212375"/>
            <a:chExt cx="175013" cy="27000"/>
          </a:xfrm>
        </p:grpSpPr>
        <p:sp>
          <p:nvSpPr>
            <p:cNvPr id="1059" name="Google Shape;1059;p2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" name="Google Shape;1060;p2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" name="Google Shape;1061;p2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3"/>
          <p:cNvGrpSpPr/>
          <p:nvPr/>
        </p:nvGrpSpPr>
        <p:grpSpPr>
          <a:xfrm>
            <a:off x="2132649" y="713253"/>
            <a:ext cx="4878702" cy="3717004"/>
            <a:chOff x="399425" y="238125"/>
            <a:chExt cx="6810025" cy="5187000"/>
          </a:xfrm>
        </p:grpSpPr>
        <p:sp>
          <p:nvSpPr>
            <p:cNvPr id="45" name="Google Shape;45;p3"/>
            <p:cNvSpPr/>
            <p:nvPr/>
          </p:nvSpPr>
          <p:spPr>
            <a:xfrm>
              <a:off x="399425" y="238325"/>
              <a:ext cx="6810025" cy="5186100"/>
            </a:xfrm>
            <a:custGeom>
              <a:rect b="b" l="l" r="r" t="t"/>
              <a:pathLst>
                <a:path extrusionOk="0" h="207444" w="272401">
                  <a:moveTo>
                    <a:pt x="143525" y="0"/>
                  </a:moveTo>
                  <a:cubicBezTo>
                    <a:pt x="130816" y="0"/>
                    <a:pt x="118065" y="708"/>
                    <a:pt x="105367" y="1397"/>
                  </a:cubicBezTo>
                  <a:cubicBezTo>
                    <a:pt x="85699" y="2506"/>
                    <a:pt x="65661" y="3689"/>
                    <a:pt x="47175" y="10640"/>
                  </a:cubicBezTo>
                  <a:cubicBezTo>
                    <a:pt x="28764" y="17590"/>
                    <a:pt x="11832" y="31343"/>
                    <a:pt x="5990" y="50198"/>
                  </a:cubicBezTo>
                  <a:cubicBezTo>
                    <a:pt x="1" y="69867"/>
                    <a:pt x="6877" y="90940"/>
                    <a:pt x="13680" y="110387"/>
                  </a:cubicBezTo>
                  <a:cubicBezTo>
                    <a:pt x="22479" y="135305"/>
                    <a:pt x="31870" y="161332"/>
                    <a:pt x="51390" y="179152"/>
                  </a:cubicBezTo>
                  <a:cubicBezTo>
                    <a:pt x="67098" y="193557"/>
                    <a:pt x="97572" y="207444"/>
                    <a:pt x="121591" y="207444"/>
                  </a:cubicBezTo>
                  <a:cubicBezTo>
                    <a:pt x="124820" y="207444"/>
                    <a:pt x="127933" y="207193"/>
                    <a:pt x="130877" y="206658"/>
                  </a:cubicBezTo>
                  <a:cubicBezTo>
                    <a:pt x="145739" y="204070"/>
                    <a:pt x="159714" y="191205"/>
                    <a:pt x="171840" y="182923"/>
                  </a:cubicBezTo>
                  <a:cubicBezTo>
                    <a:pt x="188625" y="171314"/>
                    <a:pt x="205484" y="159705"/>
                    <a:pt x="222268" y="148097"/>
                  </a:cubicBezTo>
                  <a:cubicBezTo>
                    <a:pt x="236909" y="138041"/>
                    <a:pt x="252067" y="127319"/>
                    <a:pt x="260348" y="111644"/>
                  </a:cubicBezTo>
                  <a:cubicBezTo>
                    <a:pt x="272400" y="88722"/>
                    <a:pt x="266411" y="59071"/>
                    <a:pt x="249996" y="39033"/>
                  </a:cubicBezTo>
                  <a:cubicBezTo>
                    <a:pt x="233507" y="18995"/>
                    <a:pt x="208367" y="7756"/>
                    <a:pt x="182858" y="3098"/>
                  </a:cubicBezTo>
                  <a:cubicBezTo>
                    <a:pt x="169864" y="762"/>
                    <a:pt x="156717" y="0"/>
                    <a:pt x="1435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491875" y="238125"/>
              <a:ext cx="6575225" cy="5187000"/>
            </a:xfrm>
            <a:custGeom>
              <a:rect b="b" l="l" r="r" t="t"/>
              <a:pathLst>
                <a:path extrusionOk="0" h="207480" w="263009">
                  <a:moveTo>
                    <a:pt x="139601" y="0"/>
                  </a:moveTo>
                  <a:cubicBezTo>
                    <a:pt x="126957" y="0"/>
                    <a:pt x="114313" y="739"/>
                    <a:pt x="101669" y="1405"/>
                  </a:cubicBezTo>
                  <a:cubicBezTo>
                    <a:pt x="82001" y="2514"/>
                    <a:pt x="61963" y="3697"/>
                    <a:pt x="43477" y="10648"/>
                  </a:cubicBezTo>
                  <a:cubicBezTo>
                    <a:pt x="25066" y="17598"/>
                    <a:pt x="8134" y="31351"/>
                    <a:pt x="2292" y="50206"/>
                  </a:cubicBezTo>
                  <a:cubicBezTo>
                    <a:pt x="665" y="55530"/>
                    <a:pt x="0" y="60928"/>
                    <a:pt x="0" y="66399"/>
                  </a:cubicBezTo>
                  <a:cubicBezTo>
                    <a:pt x="0" y="81114"/>
                    <a:pt x="5028" y="96198"/>
                    <a:pt x="9982" y="110395"/>
                  </a:cubicBezTo>
                  <a:cubicBezTo>
                    <a:pt x="18781" y="135313"/>
                    <a:pt x="28172" y="161340"/>
                    <a:pt x="47692" y="179160"/>
                  </a:cubicBezTo>
                  <a:cubicBezTo>
                    <a:pt x="63442" y="193579"/>
                    <a:pt x="93979" y="207480"/>
                    <a:pt x="118010" y="207480"/>
                  </a:cubicBezTo>
                  <a:cubicBezTo>
                    <a:pt x="121190" y="207480"/>
                    <a:pt x="124221" y="207258"/>
                    <a:pt x="127179" y="206666"/>
                  </a:cubicBezTo>
                  <a:cubicBezTo>
                    <a:pt x="142041" y="204078"/>
                    <a:pt x="156016" y="191213"/>
                    <a:pt x="168142" y="182931"/>
                  </a:cubicBezTo>
                  <a:cubicBezTo>
                    <a:pt x="184927" y="171322"/>
                    <a:pt x="201786" y="159713"/>
                    <a:pt x="218570" y="148105"/>
                  </a:cubicBezTo>
                  <a:cubicBezTo>
                    <a:pt x="233211" y="138049"/>
                    <a:pt x="248369" y="127327"/>
                    <a:pt x="256650" y="111652"/>
                  </a:cubicBezTo>
                  <a:cubicBezTo>
                    <a:pt x="261013" y="103370"/>
                    <a:pt x="263009" y="94127"/>
                    <a:pt x="263009" y="84885"/>
                  </a:cubicBezTo>
                  <a:cubicBezTo>
                    <a:pt x="263009" y="68544"/>
                    <a:pt x="256798" y="51833"/>
                    <a:pt x="246298" y="39041"/>
                  </a:cubicBezTo>
                  <a:cubicBezTo>
                    <a:pt x="229809" y="19003"/>
                    <a:pt x="204669" y="7764"/>
                    <a:pt x="179160" y="3106"/>
                  </a:cubicBezTo>
                  <a:cubicBezTo>
                    <a:pt x="166146" y="813"/>
                    <a:pt x="152910" y="0"/>
                    <a:pt x="13960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3"/>
          <p:cNvSpPr txBox="1"/>
          <p:nvPr>
            <p:ph type="title"/>
          </p:nvPr>
        </p:nvSpPr>
        <p:spPr>
          <a:xfrm>
            <a:off x="2971800" y="2231136"/>
            <a:ext cx="3200400" cy="80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8" name="Google Shape;48;p3"/>
          <p:cNvSpPr txBox="1"/>
          <p:nvPr>
            <p:ph hasCustomPrompt="1" idx="2" type="title"/>
          </p:nvPr>
        </p:nvSpPr>
        <p:spPr>
          <a:xfrm>
            <a:off x="2971800" y="1161288"/>
            <a:ext cx="2967600" cy="106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49" name="Google Shape;49;p3"/>
          <p:cNvSpPr txBox="1"/>
          <p:nvPr>
            <p:ph idx="1" type="subTitle"/>
          </p:nvPr>
        </p:nvSpPr>
        <p:spPr>
          <a:xfrm>
            <a:off x="2973225" y="2999232"/>
            <a:ext cx="3200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grpSp>
        <p:nvGrpSpPr>
          <p:cNvPr id="50" name="Google Shape;50;p3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51" name="Google Shape;51;p3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52" name="Google Shape;52;p3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53" name="Google Shape;53;p3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" name="Google Shape;54;p3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" name="Google Shape;55;p3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" name="Google Shape;58;p3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9" name="Google Shape;59;p3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60" name="Google Shape;60;p3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" name="Google Shape;63;p3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4" name="Google Shape;64;p3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rect b="b" l="l" r="r" t="t"/>
                <a:pathLst>
                  <a:path extrusionOk="0" h="6621" w="6644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rect b="b" l="l" r="r" t="t"/>
                <a:pathLst>
                  <a:path extrusionOk="0" h="7000" w="700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" name="Google Shape;67;p3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rect b="b" l="l" r="r" t="t"/>
                <a:pathLst>
                  <a:path extrusionOk="0" h="3723" w="3702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" name="Google Shape;68;p3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rect b="b" l="l" r="r" t="t"/>
                <a:pathLst>
                  <a:path extrusionOk="0" h="4080" w="4102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69" name="Google Shape;69;p3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70" name="Google Shape;70;p3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71" name="Google Shape;71;p3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" name="Google Shape;72;p3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" name="Google Shape;76;p3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7" name="Google Shape;77;p3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78" name="Google Shape;78;p3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2" name="Google Shape;82;p3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83" name="Google Shape;83;p3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rect b="b" l="l" r="r" t="t"/>
                <a:pathLst>
                  <a:path extrusionOk="0" h="6621" w="6644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" name="Google Shape;84;p3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rect b="b" l="l" r="r" t="t"/>
                <a:pathLst>
                  <a:path extrusionOk="0" h="7000" w="700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" name="Google Shape;85;p3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rect b="b" l="l" r="r" t="t"/>
                <a:pathLst>
                  <a:path extrusionOk="0" h="3723" w="3702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" name="Google Shape;86;p3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rect b="b" l="l" r="r" t="t"/>
                <a:pathLst>
                  <a:path extrusionOk="0" h="4080" w="4102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7" name="Google Shape;87;p3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88" name="Google Shape;88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" name="Google Shape;89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" name="Google Shape;90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1" name="Google Shape;91;p3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92" name="Google Shape;92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" name="Google Shape;93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" name="Google Shape;94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5" name="Google Shape;95;p3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96" name="Google Shape;96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" name="Google Shape;97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" name="Google Shape;98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9" name="Google Shape;99;p3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00" name="Google Shape;100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" name="Google Shape;101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" name="Google Shape;102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103" name="Google Shape;103;p3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4" name="Google Shape;104;p3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05" name="Google Shape;105;p3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3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 of text 3">
  <p:cSld name="CUSTOM_13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21"/>
          <p:cNvSpPr txBox="1"/>
          <p:nvPr>
            <p:ph type="title"/>
          </p:nvPr>
        </p:nvSpPr>
        <p:spPr>
          <a:xfrm>
            <a:off x="2962656" y="338328"/>
            <a:ext cx="3218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064" name="Google Shape;1064;p21"/>
          <p:cNvGrpSpPr/>
          <p:nvPr/>
        </p:nvGrpSpPr>
        <p:grpSpPr>
          <a:xfrm>
            <a:off x="261711" y="-1158"/>
            <a:ext cx="8550326" cy="3981600"/>
            <a:chOff x="261711" y="-1158"/>
            <a:chExt cx="8550326" cy="3981600"/>
          </a:xfrm>
        </p:grpSpPr>
        <p:cxnSp>
          <p:nvCxnSpPr>
            <p:cNvPr id="1065" name="Google Shape;1065;p21"/>
            <p:cNvCxnSpPr/>
            <p:nvPr/>
          </p:nvCxnSpPr>
          <p:spPr>
            <a:xfrm>
              <a:off x="515925" y="-1158"/>
              <a:ext cx="0" cy="39816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66" name="Google Shape;1066;p21"/>
            <p:cNvCxnSpPr/>
            <p:nvPr/>
          </p:nvCxnSpPr>
          <p:spPr>
            <a:xfrm>
              <a:off x="8666025" y="-1158"/>
              <a:ext cx="0" cy="1902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1067" name="Google Shape;1067;p21"/>
            <p:cNvGrpSpPr/>
            <p:nvPr/>
          </p:nvGrpSpPr>
          <p:grpSpPr>
            <a:xfrm rot="10800000">
              <a:off x="343275" y="3300779"/>
              <a:ext cx="344736" cy="345385"/>
              <a:chOff x="7353050" y="316275"/>
              <a:chExt cx="292025" cy="292575"/>
            </a:xfrm>
          </p:grpSpPr>
          <p:sp>
            <p:nvSpPr>
              <p:cNvPr id="1068" name="Google Shape;1068;p21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9" name="Google Shape;1069;p21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0" name="Google Shape;1070;p21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1" name="Google Shape;1071;p21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72" name="Google Shape;1072;p21"/>
            <p:cNvGrpSpPr/>
            <p:nvPr/>
          </p:nvGrpSpPr>
          <p:grpSpPr>
            <a:xfrm rot="10800000">
              <a:off x="8520013" y="714742"/>
              <a:ext cx="292025" cy="292575"/>
              <a:chOff x="7353050" y="316275"/>
              <a:chExt cx="292025" cy="292575"/>
            </a:xfrm>
          </p:grpSpPr>
          <p:sp>
            <p:nvSpPr>
              <p:cNvPr id="1073" name="Google Shape;1073;p21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4" name="Google Shape;1074;p21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5" name="Google Shape;1075;p21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6" name="Google Shape;1076;p21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77" name="Google Shape;1077;p21"/>
            <p:cNvGrpSpPr/>
            <p:nvPr/>
          </p:nvGrpSpPr>
          <p:grpSpPr>
            <a:xfrm rot="10800000">
              <a:off x="261711" y="465077"/>
              <a:ext cx="507562" cy="507984"/>
              <a:chOff x="8064275" y="887850"/>
              <a:chExt cx="581800" cy="582350"/>
            </a:xfrm>
          </p:grpSpPr>
          <p:sp>
            <p:nvSpPr>
              <p:cNvPr id="1078" name="Google Shape;1078;p21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9" name="Google Shape;1079;p21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0" name="Google Shape;1080;p21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1" name="Google Shape;1081;p21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2" name="Google Shape;1082;p21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3" name="Google Shape;1083;p21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084" name="Google Shape;1084;p21"/>
          <p:cNvSpPr txBox="1"/>
          <p:nvPr>
            <p:ph idx="1" type="subTitle"/>
          </p:nvPr>
        </p:nvSpPr>
        <p:spPr>
          <a:xfrm>
            <a:off x="1408175" y="1035279"/>
            <a:ext cx="218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1085" name="Google Shape;1085;p21"/>
          <p:cNvSpPr txBox="1"/>
          <p:nvPr>
            <p:ph idx="2" type="subTitle"/>
          </p:nvPr>
        </p:nvSpPr>
        <p:spPr>
          <a:xfrm>
            <a:off x="1408175" y="1336956"/>
            <a:ext cx="2184000" cy="6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1086" name="Google Shape;1086;p21"/>
          <p:cNvSpPr txBox="1"/>
          <p:nvPr>
            <p:ph idx="3" type="subTitle"/>
          </p:nvPr>
        </p:nvSpPr>
        <p:spPr>
          <a:xfrm>
            <a:off x="1408175" y="2309476"/>
            <a:ext cx="21840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1087" name="Google Shape;1087;p21"/>
          <p:cNvSpPr txBox="1"/>
          <p:nvPr>
            <p:ph idx="4" type="subTitle"/>
          </p:nvPr>
        </p:nvSpPr>
        <p:spPr>
          <a:xfrm>
            <a:off x="1408175" y="2609979"/>
            <a:ext cx="2184000" cy="6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1088" name="Google Shape;1088;p21"/>
          <p:cNvSpPr txBox="1"/>
          <p:nvPr>
            <p:ph idx="5" type="subTitle"/>
          </p:nvPr>
        </p:nvSpPr>
        <p:spPr>
          <a:xfrm>
            <a:off x="1408175" y="3587645"/>
            <a:ext cx="218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1089" name="Google Shape;1089;p21"/>
          <p:cNvSpPr txBox="1"/>
          <p:nvPr>
            <p:ph idx="6" type="subTitle"/>
          </p:nvPr>
        </p:nvSpPr>
        <p:spPr>
          <a:xfrm>
            <a:off x="1408175" y="3889317"/>
            <a:ext cx="2184000" cy="6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 of text 4">
  <p:cSld name="CUSTOM_14">
    <p:spTree>
      <p:nvGrpSpPr>
        <p:cNvPr id="1090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91" name="Google Shape;1091;p22"/>
          <p:cNvCxnSpPr/>
          <p:nvPr/>
        </p:nvCxnSpPr>
        <p:spPr>
          <a:xfrm>
            <a:off x="590450" y="4340600"/>
            <a:ext cx="670200" cy="423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92" name="Google Shape;1092;p22"/>
          <p:cNvSpPr txBox="1"/>
          <p:nvPr>
            <p:ph type="title"/>
          </p:nvPr>
        </p:nvSpPr>
        <p:spPr>
          <a:xfrm>
            <a:off x="2208175" y="342775"/>
            <a:ext cx="472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093" name="Google Shape;1093;p22"/>
          <p:cNvCxnSpPr/>
          <p:nvPr/>
        </p:nvCxnSpPr>
        <p:spPr>
          <a:xfrm flipH="1" rot="10800000">
            <a:off x="0" y="4332550"/>
            <a:ext cx="590700" cy="66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094" name="Google Shape;1094;p22"/>
          <p:cNvGrpSpPr/>
          <p:nvPr/>
        </p:nvGrpSpPr>
        <p:grpSpPr>
          <a:xfrm flipH="1">
            <a:off x="431725" y="4183775"/>
            <a:ext cx="292025" cy="292575"/>
            <a:chOff x="7353050" y="316275"/>
            <a:chExt cx="292025" cy="292575"/>
          </a:xfrm>
        </p:grpSpPr>
        <p:sp>
          <p:nvSpPr>
            <p:cNvPr id="1095" name="Google Shape;1095;p22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" name="Google Shape;1096;p22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" name="Google Shape;1097;p22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" name="Google Shape;1098;p22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99" name="Google Shape;1099;p22"/>
          <p:cNvGrpSpPr/>
          <p:nvPr/>
        </p:nvGrpSpPr>
        <p:grpSpPr>
          <a:xfrm>
            <a:off x="1075789" y="4604675"/>
            <a:ext cx="293111" cy="293388"/>
            <a:chOff x="3164039" y="430875"/>
            <a:chExt cx="293111" cy="293388"/>
          </a:xfrm>
        </p:grpSpPr>
        <p:sp>
          <p:nvSpPr>
            <p:cNvPr id="1100" name="Google Shape;1100;p22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" name="Google Shape;1101;p22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" name="Google Shape;1102;p22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" name="Google Shape;1103;p22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" name="Google Shape;1104;p22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5" name="Google Shape;1105;p22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106" name="Google Shape;1106;p22"/>
          <p:cNvCxnSpPr/>
          <p:nvPr/>
        </p:nvCxnSpPr>
        <p:spPr>
          <a:xfrm rot="10800000">
            <a:off x="7196975" y="295100"/>
            <a:ext cx="1157100" cy="54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07" name="Google Shape;1107;p22"/>
          <p:cNvCxnSpPr/>
          <p:nvPr/>
        </p:nvCxnSpPr>
        <p:spPr>
          <a:xfrm flipH="1">
            <a:off x="8354075" y="-6625"/>
            <a:ext cx="791400" cy="83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108" name="Google Shape;1108;p22"/>
          <p:cNvGrpSpPr/>
          <p:nvPr/>
        </p:nvGrpSpPr>
        <p:grpSpPr>
          <a:xfrm>
            <a:off x="8064275" y="526925"/>
            <a:ext cx="581800" cy="582350"/>
            <a:chOff x="8064275" y="887850"/>
            <a:chExt cx="581800" cy="582350"/>
          </a:xfrm>
        </p:grpSpPr>
        <p:sp>
          <p:nvSpPr>
            <p:cNvPr id="1109" name="Google Shape;1109;p22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" name="Google Shape;1110;p22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" name="Google Shape;1111;p22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" name="Google Shape;1112;p22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" name="Google Shape;1113;p22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" name="Google Shape;1114;p22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15" name="Google Shape;1115;p22"/>
          <p:cNvGrpSpPr/>
          <p:nvPr/>
        </p:nvGrpSpPr>
        <p:grpSpPr>
          <a:xfrm>
            <a:off x="7033875" y="170875"/>
            <a:ext cx="292025" cy="292575"/>
            <a:chOff x="7353050" y="316275"/>
            <a:chExt cx="292025" cy="292575"/>
          </a:xfrm>
        </p:grpSpPr>
        <p:sp>
          <p:nvSpPr>
            <p:cNvPr id="1116" name="Google Shape;1116;p22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" name="Google Shape;1117;p22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" name="Google Shape;1118;p22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" name="Google Shape;1119;p22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20" name="Google Shape;1120;p22"/>
          <p:cNvGrpSpPr/>
          <p:nvPr/>
        </p:nvGrpSpPr>
        <p:grpSpPr>
          <a:xfrm>
            <a:off x="8757950" y="229650"/>
            <a:ext cx="175000" cy="175000"/>
            <a:chOff x="8792300" y="321275"/>
            <a:chExt cx="175000" cy="175000"/>
          </a:xfrm>
        </p:grpSpPr>
        <p:sp>
          <p:nvSpPr>
            <p:cNvPr id="1121" name="Google Shape;1121;p22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2" name="Google Shape;1122;p22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3" name="Google Shape;1123;p22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" name="Google Shape;1124;p22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25" name="Google Shape;1125;p22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1126" name="Google Shape;1126;p2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7" name="Google Shape;1127;p2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8" name="Google Shape;1128;p2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29" name="Google Shape;1129;p22"/>
          <p:cNvGrpSpPr/>
          <p:nvPr/>
        </p:nvGrpSpPr>
        <p:grpSpPr>
          <a:xfrm>
            <a:off x="7916350" y="1124600"/>
            <a:ext cx="175013" cy="27000"/>
            <a:chOff x="5662375" y="212375"/>
            <a:chExt cx="175013" cy="27000"/>
          </a:xfrm>
        </p:grpSpPr>
        <p:sp>
          <p:nvSpPr>
            <p:cNvPr id="1130" name="Google Shape;1130;p2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1" name="Google Shape;1131;p2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2" name="Google Shape;1132;p2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33" name="Google Shape;1133;p22"/>
          <p:cNvSpPr txBox="1"/>
          <p:nvPr>
            <p:ph idx="1" type="subTitle"/>
          </p:nvPr>
        </p:nvSpPr>
        <p:spPr>
          <a:xfrm>
            <a:off x="5641848" y="2743200"/>
            <a:ext cx="1865400" cy="4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1134" name="Google Shape;1134;p22"/>
          <p:cNvSpPr txBox="1"/>
          <p:nvPr>
            <p:ph idx="2" type="subTitle"/>
          </p:nvPr>
        </p:nvSpPr>
        <p:spPr>
          <a:xfrm>
            <a:off x="3639312" y="1636776"/>
            <a:ext cx="1865400" cy="4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1135" name="Google Shape;1135;p22"/>
          <p:cNvSpPr txBox="1"/>
          <p:nvPr>
            <p:ph idx="3" type="subTitle"/>
          </p:nvPr>
        </p:nvSpPr>
        <p:spPr>
          <a:xfrm>
            <a:off x="1636776" y="2249424"/>
            <a:ext cx="1865400" cy="4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1136" name="Google Shape;1136;p22"/>
          <p:cNvSpPr txBox="1"/>
          <p:nvPr>
            <p:ph idx="4" type="subTitle"/>
          </p:nvPr>
        </p:nvSpPr>
        <p:spPr>
          <a:xfrm>
            <a:off x="5641848" y="3081528"/>
            <a:ext cx="18654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1137" name="Google Shape;1137;p22"/>
          <p:cNvSpPr txBox="1"/>
          <p:nvPr>
            <p:ph idx="5" type="subTitle"/>
          </p:nvPr>
        </p:nvSpPr>
        <p:spPr>
          <a:xfrm>
            <a:off x="3639312" y="1975104"/>
            <a:ext cx="18654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1138" name="Google Shape;1138;p22"/>
          <p:cNvSpPr txBox="1"/>
          <p:nvPr>
            <p:ph idx="6" type="subTitle"/>
          </p:nvPr>
        </p:nvSpPr>
        <p:spPr>
          <a:xfrm>
            <a:off x="1636776" y="2596896"/>
            <a:ext cx="18654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3">
  <p:cSld name="TITLE_AND_BODY_1">
    <p:spTree>
      <p:nvGrpSpPr>
        <p:cNvPr id="1139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p23"/>
          <p:cNvSpPr txBox="1"/>
          <p:nvPr>
            <p:ph type="title"/>
          </p:nvPr>
        </p:nvSpPr>
        <p:spPr>
          <a:xfrm>
            <a:off x="2532888" y="338328"/>
            <a:ext cx="40875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41" name="Google Shape;1141;p23"/>
          <p:cNvSpPr txBox="1"/>
          <p:nvPr>
            <p:ph idx="1" type="body"/>
          </p:nvPr>
        </p:nvSpPr>
        <p:spPr>
          <a:xfrm>
            <a:off x="714650" y="1152150"/>
            <a:ext cx="7705500" cy="352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Barlow Semi Condensed Medium"/>
              <a:buAutoNum type="arabicPeriod"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cxnSp>
        <p:nvCxnSpPr>
          <p:cNvPr id="1142" name="Google Shape;1142;p23"/>
          <p:cNvCxnSpPr/>
          <p:nvPr/>
        </p:nvCxnSpPr>
        <p:spPr>
          <a:xfrm rot="10800000">
            <a:off x="303000" y="3359375"/>
            <a:ext cx="151800" cy="957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43" name="Google Shape;1143;p23"/>
          <p:cNvCxnSpPr/>
          <p:nvPr/>
        </p:nvCxnSpPr>
        <p:spPr>
          <a:xfrm flipH="1" rot="10800000">
            <a:off x="0" y="4332550"/>
            <a:ext cx="446700" cy="663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144" name="Google Shape;1144;p23"/>
          <p:cNvGrpSpPr/>
          <p:nvPr/>
        </p:nvGrpSpPr>
        <p:grpSpPr>
          <a:xfrm flipH="1">
            <a:off x="300738" y="4167800"/>
            <a:ext cx="292025" cy="292575"/>
            <a:chOff x="7353050" y="316275"/>
            <a:chExt cx="292025" cy="292575"/>
          </a:xfrm>
        </p:grpSpPr>
        <p:sp>
          <p:nvSpPr>
            <p:cNvPr id="1145" name="Google Shape;1145;p23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6" name="Google Shape;1146;p23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7" name="Google Shape;1147;p23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8" name="Google Shape;1148;p23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49" name="Google Shape;1149;p23"/>
          <p:cNvGrpSpPr/>
          <p:nvPr/>
        </p:nvGrpSpPr>
        <p:grpSpPr>
          <a:xfrm>
            <a:off x="148789" y="3224300"/>
            <a:ext cx="293111" cy="293388"/>
            <a:chOff x="3164039" y="430875"/>
            <a:chExt cx="293111" cy="293388"/>
          </a:xfrm>
        </p:grpSpPr>
        <p:sp>
          <p:nvSpPr>
            <p:cNvPr id="1150" name="Google Shape;1150;p23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1" name="Google Shape;1151;p23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2" name="Google Shape;1152;p23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3" name="Google Shape;1153;p23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4" name="Google Shape;1154;p23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5" name="Google Shape;1155;p23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156" name="Google Shape;1156;p23"/>
          <p:cNvCxnSpPr/>
          <p:nvPr/>
        </p:nvCxnSpPr>
        <p:spPr>
          <a:xfrm rot="10800000">
            <a:off x="7196975" y="295100"/>
            <a:ext cx="1157100" cy="542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57" name="Google Shape;1157;p23"/>
          <p:cNvCxnSpPr/>
          <p:nvPr/>
        </p:nvCxnSpPr>
        <p:spPr>
          <a:xfrm flipH="1">
            <a:off x="8354075" y="-6625"/>
            <a:ext cx="791400" cy="836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158" name="Google Shape;1158;p23"/>
          <p:cNvGrpSpPr/>
          <p:nvPr/>
        </p:nvGrpSpPr>
        <p:grpSpPr>
          <a:xfrm>
            <a:off x="8064275" y="526925"/>
            <a:ext cx="581800" cy="582350"/>
            <a:chOff x="8064275" y="887850"/>
            <a:chExt cx="581800" cy="582350"/>
          </a:xfrm>
        </p:grpSpPr>
        <p:sp>
          <p:nvSpPr>
            <p:cNvPr id="1159" name="Google Shape;1159;p23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" name="Google Shape;1160;p23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1" name="Google Shape;1161;p23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2" name="Google Shape;1162;p23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3" name="Google Shape;1163;p23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" name="Google Shape;1164;p23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65" name="Google Shape;1165;p23"/>
          <p:cNvGrpSpPr/>
          <p:nvPr/>
        </p:nvGrpSpPr>
        <p:grpSpPr>
          <a:xfrm>
            <a:off x="7033875" y="170875"/>
            <a:ext cx="292025" cy="292575"/>
            <a:chOff x="7353050" y="316275"/>
            <a:chExt cx="292025" cy="292575"/>
          </a:xfrm>
        </p:grpSpPr>
        <p:sp>
          <p:nvSpPr>
            <p:cNvPr id="1166" name="Google Shape;1166;p23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" name="Google Shape;1167;p23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" name="Google Shape;1168;p23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" name="Google Shape;1169;p23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70" name="Google Shape;1170;p23"/>
          <p:cNvGrpSpPr/>
          <p:nvPr/>
        </p:nvGrpSpPr>
        <p:grpSpPr>
          <a:xfrm>
            <a:off x="8757950" y="229650"/>
            <a:ext cx="175000" cy="175000"/>
            <a:chOff x="8792300" y="321275"/>
            <a:chExt cx="175000" cy="175000"/>
          </a:xfrm>
        </p:grpSpPr>
        <p:sp>
          <p:nvSpPr>
            <p:cNvPr id="1171" name="Google Shape;1171;p23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2" name="Google Shape;1172;p23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3" name="Google Shape;1173;p23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4" name="Google Shape;1174;p23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75" name="Google Shape;1175;p23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1176" name="Google Shape;1176;p23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7" name="Google Shape;1177;p23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8" name="Google Shape;1178;p23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79" name="Google Shape;1179;p23"/>
          <p:cNvGrpSpPr/>
          <p:nvPr/>
        </p:nvGrpSpPr>
        <p:grpSpPr>
          <a:xfrm>
            <a:off x="7916350" y="1124600"/>
            <a:ext cx="175013" cy="27000"/>
            <a:chOff x="5662375" y="212375"/>
            <a:chExt cx="175013" cy="27000"/>
          </a:xfrm>
        </p:grpSpPr>
        <p:sp>
          <p:nvSpPr>
            <p:cNvPr id="1180" name="Google Shape;1180;p23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1" name="Google Shape;1181;p23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2" name="Google Shape;1182;p23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5">
    <p:spTree>
      <p:nvGrpSpPr>
        <p:cNvPr id="1183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" name="Google Shape;1184;p24"/>
          <p:cNvSpPr txBox="1"/>
          <p:nvPr>
            <p:ph type="title"/>
          </p:nvPr>
        </p:nvSpPr>
        <p:spPr>
          <a:xfrm>
            <a:off x="723750" y="526925"/>
            <a:ext cx="7696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185" name="Google Shape;1185;p24"/>
          <p:cNvCxnSpPr/>
          <p:nvPr/>
        </p:nvCxnSpPr>
        <p:spPr>
          <a:xfrm>
            <a:off x="590450" y="4340600"/>
            <a:ext cx="670200" cy="423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86" name="Google Shape;1186;p24"/>
          <p:cNvCxnSpPr/>
          <p:nvPr/>
        </p:nvCxnSpPr>
        <p:spPr>
          <a:xfrm flipH="1" rot="10800000">
            <a:off x="0" y="4332550"/>
            <a:ext cx="590700" cy="663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187" name="Google Shape;1187;p24"/>
          <p:cNvGrpSpPr/>
          <p:nvPr/>
        </p:nvGrpSpPr>
        <p:grpSpPr>
          <a:xfrm flipH="1">
            <a:off x="431725" y="4183775"/>
            <a:ext cx="292025" cy="292575"/>
            <a:chOff x="7353050" y="316275"/>
            <a:chExt cx="292025" cy="292575"/>
          </a:xfrm>
        </p:grpSpPr>
        <p:sp>
          <p:nvSpPr>
            <p:cNvPr id="1188" name="Google Shape;1188;p24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9" name="Google Shape;1189;p24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0" name="Google Shape;1190;p24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1" name="Google Shape;1191;p24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92" name="Google Shape;1192;p24"/>
          <p:cNvGrpSpPr/>
          <p:nvPr/>
        </p:nvGrpSpPr>
        <p:grpSpPr>
          <a:xfrm>
            <a:off x="1075789" y="4604675"/>
            <a:ext cx="293111" cy="293388"/>
            <a:chOff x="3164039" y="430875"/>
            <a:chExt cx="293111" cy="293388"/>
          </a:xfrm>
        </p:grpSpPr>
        <p:sp>
          <p:nvSpPr>
            <p:cNvPr id="1193" name="Google Shape;1193;p24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4" name="Google Shape;1194;p24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5" name="Google Shape;1195;p24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6" name="Google Shape;1196;p24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7" name="Google Shape;1197;p24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8" name="Google Shape;1198;p24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199" name="Google Shape;1199;p24"/>
          <p:cNvCxnSpPr/>
          <p:nvPr/>
        </p:nvCxnSpPr>
        <p:spPr>
          <a:xfrm rot="10800000">
            <a:off x="7196975" y="295100"/>
            <a:ext cx="1157100" cy="54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00" name="Google Shape;1200;p24"/>
          <p:cNvCxnSpPr/>
          <p:nvPr/>
        </p:nvCxnSpPr>
        <p:spPr>
          <a:xfrm flipH="1">
            <a:off x="8354075" y="-6625"/>
            <a:ext cx="791400" cy="83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201" name="Google Shape;1201;p24"/>
          <p:cNvGrpSpPr/>
          <p:nvPr/>
        </p:nvGrpSpPr>
        <p:grpSpPr>
          <a:xfrm>
            <a:off x="8064275" y="526925"/>
            <a:ext cx="581800" cy="582350"/>
            <a:chOff x="8064275" y="887850"/>
            <a:chExt cx="581800" cy="582350"/>
          </a:xfrm>
        </p:grpSpPr>
        <p:sp>
          <p:nvSpPr>
            <p:cNvPr id="1202" name="Google Shape;1202;p24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3" name="Google Shape;1203;p24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4" name="Google Shape;1204;p24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5" name="Google Shape;1205;p24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6" name="Google Shape;1206;p24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7" name="Google Shape;1207;p24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08" name="Google Shape;1208;p24"/>
          <p:cNvGrpSpPr/>
          <p:nvPr/>
        </p:nvGrpSpPr>
        <p:grpSpPr>
          <a:xfrm>
            <a:off x="7033875" y="170875"/>
            <a:ext cx="292025" cy="292575"/>
            <a:chOff x="7353050" y="316275"/>
            <a:chExt cx="292025" cy="292575"/>
          </a:xfrm>
        </p:grpSpPr>
        <p:sp>
          <p:nvSpPr>
            <p:cNvPr id="1209" name="Google Shape;1209;p24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0" name="Google Shape;1210;p24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1" name="Google Shape;1211;p24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2" name="Google Shape;1212;p24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13" name="Google Shape;1213;p24"/>
          <p:cNvGrpSpPr/>
          <p:nvPr/>
        </p:nvGrpSpPr>
        <p:grpSpPr>
          <a:xfrm>
            <a:off x="8757950" y="229650"/>
            <a:ext cx="175000" cy="175000"/>
            <a:chOff x="8792300" y="321275"/>
            <a:chExt cx="175000" cy="175000"/>
          </a:xfrm>
        </p:grpSpPr>
        <p:sp>
          <p:nvSpPr>
            <p:cNvPr id="1214" name="Google Shape;1214;p24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5" name="Google Shape;1215;p24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6" name="Google Shape;1216;p24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" name="Google Shape;1217;p24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18" name="Google Shape;1218;p24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1219" name="Google Shape;1219;p24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0" name="Google Shape;1220;p24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1" name="Google Shape;1221;p24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22" name="Google Shape;1222;p24"/>
          <p:cNvGrpSpPr/>
          <p:nvPr/>
        </p:nvGrpSpPr>
        <p:grpSpPr>
          <a:xfrm>
            <a:off x="7916350" y="1124600"/>
            <a:ext cx="175013" cy="27000"/>
            <a:chOff x="5662375" y="212375"/>
            <a:chExt cx="175013" cy="27000"/>
          </a:xfrm>
        </p:grpSpPr>
        <p:sp>
          <p:nvSpPr>
            <p:cNvPr id="1223" name="Google Shape;1223;p24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4" name="Google Shape;1224;p24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5" name="Google Shape;1225;p24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16">
    <p:spTree>
      <p:nvGrpSpPr>
        <p:cNvPr id="1226" name="Shape 1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7" name="Google Shape;1227;p25"/>
          <p:cNvSpPr txBox="1"/>
          <p:nvPr>
            <p:ph type="title"/>
          </p:nvPr>
        </p:nvSpPr>
        <p:spPr>
          <a:xfrm>
            <a:off x="896100" y="1984450"/>
            <a:ext cx="3457200" cy="1292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cxnSp>
        <p:nvCxnSpPr>
          <p:cNvPr id="1228" name="Google Shape;1228;p25"/>
          <p:cNvCxnSpPr/>
          <p:nvPr/>
        </p:nvCxnSpPr>
        <p:spPr>
          <a:xfrm>
            <a:off x="1645925" y="523125"/>
            <a:ext cx="1672500" cy="12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29" name="Google Shape;1229;p25"/>
          <p:cNvCxnSpPr/>
          <p:nvPr/>
        </p:nvCxnSpPr>
        <p:spPr>
          <a:xfrm flipH="1" rot="10800000">
            <a:off x="803050" y="529675"/>
            <a:ext cx="829500" cy="74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30" name="Google Shape;1230;p25"/>
          <p:cNvCxnSpPr/>
          <p:nvPr/>
        </p:nvCxnSpPr>
        <p:spPr>
          <a:xfrm>
            <a:off x="0" y="65200"/>
            <a:ext cx="796500" cy="118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231" name="Google Shape;1231;p25"/>
          <p:cNvGrpSpPr/>
          <p:nvPr/>
        </p:nvGrpSpPr>
        <p:grpSpPr>
          <a:xfrm flipH="1">
            <a:off x="499400" y="959675"/>
            <a:ext cx="581800" cy="582350"/>
            <a:chOff x="8064275" y="887850"/>
            <a:chExt cx="581800" cy="582350"/>
          </a:xfrm>
        </p:grpSpPr>
        <p:sp>
          <p:nvSpPr>
            <p:cNvPr id="1232" name="Google Shape;1232;p25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3" name="Google Shape;1233;p25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4" name="Google Shape;1234;p25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5" name="Google Shape;1235;p25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6" name="Google Shape;1236;p25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7" name="Google Shape;1237;p25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38" name="Google Shape;1238;p25"/>
          <p:cNvGrpSpPr/>
          <p:nvPr/>
        </p:nvGrpSpPr>
        <p:grpSpPr>
          <a:xfrm flipH="1">
            <a:off x="1500400" y="388100"/>
            <a:ext cx="292025" cy="292575"/>
            <a:chOff x="7353050" y="316275"/>
            <a:chExt cx="292025" cy="292575"/>
          </a:xfrm>
        </p:grpSpPr>
        <p:sp>
          <p:nvSpPr>
            <p:cNvPr id="1239" name="Google Shape;1239;p25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" name="Google Shape;1240;p25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1" name="Google Shape;1241;p25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2" name="Google Shape;1242;p25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43" name="Google Shape;1243;p25"/>
          <p:cNvSpPr/>
          <p:nvPr/>
        </p:nvSpPr>
        <p:spPr>
          <a:xfrm flipH="1">
            <a:off x="3166281" y="497632"/>
            <a:ext cx="288614" cy="288337"/>
          </a:xfrm>
          <a:custGeom>
            <a:rect b="b" l="l" r="r" t="t"/>
            <a:pathLst>
              <a:path extrusionOk="0" h="22893" w="22915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4" name="Google Shape;1244;p25"/>
          <p:cNvSpPr/>
          <p:nvPr/>
        </p:nvSpPr>
        <p:spPr>
          <a:xfrm flipH="1">
            <a:off x="3164039" y="495100"/>
            <a:ext cx="293111" cy="293388"/>
          </a:xfrm>
          <a:custGeom>
            <a:rect b="b" l="l" r="r" t="t"/>
            <a:pathLst>
              <a:path extrusionOk="0" h="23294" w="23272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5" name="Google Shape;1245;p25"/>
          <p:cNvSpPr/>
          <p:nvPr/>
        </p:nvSpPr>
        <p:spPr>
          <a:xfrm flipH="1">
            <a:off x="3202780" y="534134"/>
            <a:ext cx="215626" cy="215337"/>
          </a:xfrm>
          <a:custGeom>
            <a:rect b="b" l="l" r="r" t="t"/>
            <a:pathLst>
              <a:path extrusionOk="0" h="17097" w="1712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6" name="Google Shape;1246;p25"/>
          <p:cNvSpPr/>
          <p:nvPr/>
        </p:nvSpPr>
        <p:spPr>
          <a:xfrm flipH="1">
            <a:off x="3200525" y="531602"/>
            <a:ext cx="220123" cy="220400"/>
          </a:xfrm>
          <a:custGeom>
            <a:rect b="b" l="l" r="r" t="t"/>
            <a:pathLst>
              <a:path extrusionOk="0" h="17499" w="17477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7" name="Google Shape;1247;p25"/>
          <p:cNvSpPr/>
          <p:nvPr/>
        </p:nvSpPr>
        <p:spPr>
          <a:xfrm flipH="1">
            <a:off x="3242641" y="573709"/>
            <a:ext cx="136177" cy="136177"/>
          </a:xfrm>
          <a:custGeom>
            <a:rect b="b" l="l" r="r" t="t"/>
            <a:pathLst>
              <a:path extrusionOk="0" h="10812" w="10812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8" name="Google Shape;1248;p25"/>
          <p:cNvSpPr/>
          <p:nvPr/>
        </p:nvSpPr>
        <p:spPr>
          <a:xfrm flipH="1">
            <a:off x="3240109" y="571467"/>
            <a:ext cx="140951" cy="140674"/>
          </a:xfrm>
          <a:custGeom>
            <a:rect b="b" l="l" r="r" t="t"/>
            <a:pathLst>
              <a:path extrusionOk="0" h="11169" w="11191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49" name="Google Shape;1249;p25"/>
          <p:cNvGrpSpPr/>
          <p:nvPr/>
        </p:nvGrpSpPr>
        <p:grpSpPr>
          <a:xfrm flipH="1">
            <a:off x="3527112" y="361100"/>
            <a:ext cx="175013" cy="27000"/>
            <a:chOff x="5662375" y="212375"/>
            <a:chExt cx="175013" cy="27000"/>
          </a:xfrm>
        </p:grpSpPr>
        <p:sp>
          <p:nvSpPr>
            <p:cNvPr id="1250" name="Google Shape;1250;p2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1" name="Google Shape;1251;p2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2" name="Google Shape;1252;p2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53" name="Google Shape;1253;p25"/>
          <p:cNvGrpSpPr/>
          <p:nvPr/>
        </p:nvGrpSpPr>
        <p:grpSpPr>
          <a:xfrm flipH="1">
            <a:off x="480412" y="242700"/>
            <a:ext cx="175013" cy="27000"/>
            <a:chOff x="5662375" y="212375"/>
            <a:chExt cx="175013" cy="27000"/>
          </a:xfrm>
        </p:grpSpPr>
        <p:sp>
          <p:nvSpPr>
            <p:cNvPr id="1254" name="Google Shape;1254;p2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5" name="Google Shape;1255;p2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6" name="Google Shape;1256;p2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57" name="Google Shape;1257;p25"/>
          <p:cNvGrpSpPr/>
          <p:nvPr/>
        </p:nvGrpSpPr>
        <p:grpSpPr>
          <a:xfrm flipH="1">
            <a:off x="901712" y="1653625"/>
            <a:ext cx="175013" cy="27000"/>
            <a:chOff x="5662375" y="212375"/>
            <a:chExt cx="175013" cy="27000"/>
          </a:xfrm>
        </p:grpSpPr>
        <p:sp>
          <p:nvSpPr>
            <p:cNvPr id="1258" name="Google Shape;1258;p2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9" name="Google Shape;1259;p2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0" name="Google Shape;1260;p2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261" name="Google Shape;1261;p25"/>
          <p:cNvCxnSpPr/>
          <p:nvPr/>
        </p:nvCxnSpPr>
        <p:spPr>
          <a:xfrm>
            <a:off x="791400" y="4212400"/>
            <a:ext cx="1157100" cy="54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62" name="Google Shape;1262;p25"/>
          <p:cNvCxnSpPr/>
          <p:nvPr/>
        </p:nvCxnSpPr>
        <p:spPr>
          <a:xfrm flipH="1" rot="10800000">
            <a:off x="0" y="4220425"/>
            <a:ext cx="791400" cy="83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263" name="Google Shape;1263;p25"/>
          <p:cNvGrpSpPr/>
          <p:nvPr/>
        </p:nvGrpSpPr>
        <p:grpSpPr>
          <a:xfrm rot="10800000">
            <a:off x="499400" y="3940925"/>
            <a:ext cx="581800" cy="582350"/>
            <a:chOff x="8064275" y="887850"/>
            <a:chExt cx="581800" cy="582350"/>
          </a:xfrm>
        </p:grpSpPr>
        <p:sp>
          <p:nvSpPr>
            <p:cNvPr id="1264" name="Google Shape;1264;p25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5" name="Google Shape;1265;p25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6" name="Google Shape;1266;p25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7" name="Google Shape;1267;p25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8" name="Google Shape;1268;p25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9" name="Google Shape;1269;p25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70" name="Google Shape;1270;p25"/>
          <p:cNvGrpSpPr/>
          <p:nvPr/>
        </p:nvGrpSpPr>
        <p:grpSpPr>
          <a:xfrm rot="10800000">
            <a:off x="1819575" y="4586750"/>
            <a:ext cx="292025" cy="292575"/>
            <a:chOff x="7353050" y="316275"/>
            <a:chExt cx="292025" cy="292575"/>
          </a:xfrm>
        </p:grpSpPr>
        <p:sp>
          <p:nvSpPr>
            <p:cNvPr id="1271" name="Google Shape;1271;p25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2" name="Google Shape;1272;p25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3" name="Google Shape;1273;p25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4" name="Google Shape;1274;p25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75" name="Google Shape;1275;p25"/>
          <p:cNvGrpSpPr/>
          <p:nvPr/>
        </p:nvGrpSpPr>
        <p:grpSpPr>
          <a:xfrm rot="10800000">
            <a:off x="212525" y="4645550"/>
            <a:ext cx="175000" cy="175000"/>
            <a:chOff x="8792300" y="321275"/>
            <a:chExt cx="175000" cy="175000"/>
          </a:xfrm>
        </p:grpSpPr>
        <p:sp>
          <p:nvSpPr>
            <p:cNvPr id="1276" name="Google Shape;1276;p25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7" name="Google Shape;1277;p25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8" name="Google Shape;1278;p25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9" name="Google Shape;1279;p25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80" name="Google Shape;1280;p25"/>
          <p:cNvGrpSpPr/>
          <p:nvPr/>
        </p:nvGrpSpPr>
        <p:grpSpPr>
          <a:xfrm rot="10800000">
            <a:off x="480412" y="4852325"/>
            <a:ext cx="175013" cy="27000"/>
            <a:chOff x="5662375" y="212375"/>
            <a:chExt cx="175013" cy="27000"/>
          </a:xfrm>
        </p:grpSpPr>
        <p:sp>
          <p:nvSpPr>
            <p:cNvPr id="1281" name="Google Shape;1281;p2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2" name="Google Shape;1282;p2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3" name="Google Shape;1283;p2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84" name="Google Shape;1284;p25"/>
          <p:cNvGrpSpPr/>
          <p:nvPr/>
        </p:nvGrpSpPr>
        <p:grpSpPr>
          <a:xfrm rot="10800000">
            <a:off x="1054112" y="3898600"/>
            <a:ext cx="175013" cy="27000"/>
            <a:chOff x="5662375" y="212375"/>
            <a:chExt cx="175013" cy="27000"/>
          </a:xfrm>
        </p:grpSpPr>
        <p:sp>
          <p:nvSpPr>
            <p:cNvPr id="1285" name="Google Shape;1285;p2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6" name="Google Shape;1286;p2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7" name="Google Shape;1287;p2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CUSTOM_17">
    <p:spTree>
      <p:nvGrpSpPr>
        <p:cNvPr id="1288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p26"/>
          <p:cNvSpPr txBox="1"/>
          <p:nvPr>
            <p:ph type="title"/>
          </p:nvPr>
        </p:nvSpPr>
        <p:spPr>
          <a:xfrm>
            <a:off x="723750" y="526925"/>
            <a:ext cx="7696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290" name="Google Shape;1290;p26"/>
          <p:cNvCxnSpPr/>
          <p:nvPr/>
        </p:nvCxnSpPr>
        <p:spPr>
          <a:xfrm rot="10800000">
            <a:off x="8109000" y="501275"/>
            <a:ext cx="737700" cy="737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91" name="Google Shape;1291;p26"/>
          <p:cNvCxnSpPr/>
          <p:nvPr/>
        </p:nvCxnSpPr>
        <p:spPr>
          <a:xfrm>
            <a:off x="582475" y="282188"/>
            <a:ext cx="1212900" cy="42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92" name="Google Shape;1292;p26"/>
          <p:cNvCxnSpPr/>
          <p:nvPr/>
        </p:nvCxnSpPr>
        <p:spPr>
          <a:xfrm flipH="1" rot="10800000">
            <a:off x="0" y="274188"/>
            <a:ext cx="582600" cy="654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293" name="Google Shape;1293;p26"/>
          <p:cNvGrpSpPr/>
          <p:nvPr/>
        </p:nvGrpSpPr>
        <p:grpSpPr>
          <a:xfrm flipH="1">
            <a:off x="423750" y="125363"/>
            <a:ext cx="292025" cy="292575"/>
            <a:chOff x="7353050" y="316275"/>
            <a:chExt cx="292025" cy="292575"/>
          </a:xfrm>
        </p:grpSpPr>
        <p:sp>
          <p:nvSpPr>
            <p:cNvPr id="1294" name="Google Shape;1294;p26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5" name="Google Shape;1295;p26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6" name="Google Shape;1296;p26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7" name="Google Shape;1297;p26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98" name="Google Shape;1298;p26"/>
          <p:cNvGrpSpPr/>
          <p:nvPr/>
        </p:nvGrpSpPr>
        <p:grpSpPr>
          <a:xfrm>
            <a:off x="1638739" y="558163"/>
            <a:ext cx="293111" cy="293388"/>
            <a:chOff x="3164039" y="430875"/>
            <a:chExt cx="293111" cy="293388"/>
          </a:xfrm>
        </p:grpSpPr>
        <p:sp>
          <p:nvSpPr>
            <p:cNvPr id="1299" name="Google Shape;1299;p26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0" name="Google Shape;1300;p26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1" name="Google Shape;1301;p26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2" name="Google Shape;1302;p26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3" name="Google Shape;1303;p26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4" name="Google Shape;1304;p26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05" name="Google Shape;1305;p26"/>
          <p:cNvGrpSpPr/>
          <p:nvPr/>
        </p:nvGrpSpPr>
        <p:grpSpPr>
          <a:xfrm>
            <a:off x="1591750" y="362600"/>
            <a:ext cx="175013" cy="27000"/>
            <a:chOff x="5662375" y="212375"/>
            <a:chExt cx="175013" cy="27000"/>
          </a:xfrm>
        </p:grpSpPr>
        <p:sp>
          <p:nvSpPr>
            <p:cNvPr id="1306" name="Google Shape;1306;p26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7" name="Google Shape;1307;p26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8" name="Google Shape;1308;p26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309" name="Google Shape;1309;p26"/>
          <p:cNvCxnSpPr/>
          <p:nvPr/>
        </p:nvCxnSpPr>
        <p:spPr>
          <a:xfrm flipH="1">
            <a:off x="8151325" y="6875"/>
            <a:ext cx="1002600" cy="49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310" name="Google Shape;1310;p26"/>
          <p:cNvGrpSpPr/>
          <p:nvPr/>
        </p:nvGrpSpPr>
        <p:grpSpPr>
          <a:xfrm>
            <a:off x="7823875" y="202375"/>
            <a:ext cx="581800" cy="582350"/>
            <a:chOff x="8064275" y="887850"/>
            <a:chExt cx="581800" cy="582350"/>
          </a:xfrm>
        </p:grpSpPr>
        <p:sp>
          <p:nvSpPr>
            <p:cNvPr id="1311" name="Google Shape;1311;p26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2" name="Google Shape;1312;p26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3" name="Google Shape;1313;p26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4" name="Google Shape;1314;p26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5" name="Google Shape;1315;p26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6" name="Google Shape;1316;p26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17" name="Google Shape;1317;p26"/>
          <p:cNvGrpSpPr/>
          <p:nvPr/>
        </p:nvGrpSpPr>
        <p:grpSpPr>
          <a:xfrm flipH="1">
            <a:off x="8698650" y="1117488"/>
            <a:ext cx="292025" cy="292575"/>
            <a:chOff x="7353050" y="316275"/>
            <a:chExt cx="292025" cy="292575"/>
          </a:xfrm>
        </p:grpSpPr>
        <p:sp>
          <p:nvSpPr>
            <p:cNvPr id="1318" name="Google Shape;1318;p26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9" name="Google Shape;1319;p26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0" name="Google Shape;1320;p26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1" name="Google Shape;1321;p26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22" name="Google Shape;1322;p26"/>
          <p:cNvGrpSpPr/>
          <p:nvPr/>
        </p:nvGrpSpPr>
        <p:grpSpPr>
          <a:xfrm>
            <a:off x="8678350" y="1581800"/>
            <a:ext cx="175013" cy="27000"/>
            <a:chOff x="5662375" y="212375"/>
            <a:chExt cx="175013" cy="27000"/>
          </a:xfrm>
        </p:grpSpPr>
        <p:sp>
          <p:nvSpPr>
            <p:cNvPr id="1323" name="Google Shape;1323;p26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4" name="Google Shape;1324;p26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5" name="Google Shape;1325;p26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18">
    <p:spTree>
      <p:nvGrpSpPr>
        <p:cNvPr id="1326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27" name="Google Shape;1327;p27"/>
          <p:cNvCxnSpPr/>
          <p:nvPr/>
        </p:nvCxnSpPr>
        <p:spPr>
          <a:xfrm rot="5400000">
            <a:off x="7269708" y="3324550"/>
            <a:ext cx="1133100" cy="306300"/>
          </a:xfrm>
          <a:prstGeom prst="straightConnector1">
            <a:avLst/>
          </a:prstGeom>
          <a:noFill/>
          <a:ln cap="flat" cmpd="sng" w="9525">
            <a:solidFill>
              <a:srgbClr val="1A2E35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28" name="Google Shape;1328;p27"/>
          <p:cNvCxnSpPr/>
          <p:nvPr/>
        </p:nvCxnSpPr>
        <p:spPr>
          <a:xfrm flipH="1" rot="-5400000">
            <a:off x="7181408" y="2082400"/>
            <a:ext cx="1342200" cy="315300"/>
          </a:xfrm>
          <a:prstGeom prst="straightConnector1">
            <a:avLst/>
          </a:prstGeom>
          <a:noFill/>
          <a:ln cap="flat" cmpd="sng" w="9525">
            <a:solidFill>
              <a:srgbClr val="1A2E35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29" name="Google Shape;1329;p27"/>
          <p:cNvCxnSpPr/>
          <p:nvPr/>
        </p:nvCxnSpPr>
        <p:spPr>
          <a:xfrm rot="5400000">
            <a:off x="7232433" y="736375"/>
            <a:ext cx="1332000" cy="392100"/>
          </a:xfrm>
          <a:prstGeom prst="straightConnector1">
            <a:avLst/>
          </a:prstGeom>
          <a:noFill/>
          <a:ln cap="flat" cmpd="sng" w="9525">
            <a:solidFill>
              <a:srgbClr val="1A2E35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30" name="Google Shape;1330;p27"/>
          <p:cNvCxnSpPr/>
          <p:nvPr/>
        </p:nvCxnSpPr>
        <p:spPr>
          <a:xfrm rot="5400000">
            <a:off x="8168433" y="-66600"/>
            <a:ext cx="273900" cy="407100"/>
          </a:xfrm>
          <a:prstGeom prst="straightConnector1">
            <a:avLst/>
          </a:prstGeom>
          <a:noFill/>
          <a:ln cap="flat" cmpd="sng" w="9525">
            <a:solidFill>
              <a:srgbClr val="1A2E35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331" name="Google Shape;1331;p27"/>
          <p:cNvGrpSpPr/>
          <p:nvPr/>
        </p:nvGrpSpPr>
        <p:grpSpPr>
          <a:xfrm flipH="1" rot="5400000">
            <a:off x="7407333" y="1284925"/>
            <a:ext cx="581800" cy="582350"/>
            <a:chOff x="8064275" y="887850"/>
            <a:chExt cx="581800" cy="582350"/>
          </a:xfrm>
        </p:grpSpPr>
        <p:sp>
          <p:nvSpPr>
            <p:cNvPr id="1332" name="Google Shape;1332;p27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3" name="Google Shape;1333;p27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4" name="Google Shape;1334;p27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5" name="Google Shape;1335;p27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6" name="Google Shape;1336;p27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7" name="Google Shape;1337;p27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38" name="Google Shape;1338;p27"/>
          <p:cNvGrpSpPr/>
          <p:nvPr/>
        </p:nvGrpSpPr>
        <p:grpSpPr>
          <a:xfrm flipH="1" rot="5400000">
            <a:off x="7869720" y="2754200"/>
            <a:ext cx="292025" cy="292575"/>
            <a:chOff x="7353050" y="316275"/>
            <a:chExt cx="292025" cy="292575"/>
          </a:xfrm>
        </p:grpSpPr>
        <p:sp>
          <p:nvSpPr>
            <p:cNvPr id="1339" name="Google Shape;1339;p27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0" name="Google Shape;1340;p27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1" name="Google Shape;1341;p27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27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43" name="Google Shape;1343;p27"/>
          <p:cNvGrpSpPr/>
          <p:nvPr/>
        </p:nvGrpSpPr>
        <p:grpSpPr>
          <a:xfrm flipH="1" rot="5400000">
            <a:off x="8012458" y="178175"/>
            <a:ext cx="175000" cy="175000"/>
            <a:chOff x="8792300" y="321275"/>
            <a:chExt cx="175000" cy="175000"/>
          </a:xfrm>
        </p:grpSpPr>
        <p:sp>
          <p:nvSpPr>
            <p:cNvPr id="1344" name="Google Shape;1344;p27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27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27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27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48" name="Google Shape;1348;p27"/>
          <p:cNvGrpSpPr/>
          <p:nvPr/>
        </p:nvGrpSpPr>
        <p:grpSpPr>
          <a:xfrm rot="5400000">
            <a:off x="7551683" y="3879926"/>
            <a:ext cx="293111" cy="293388"/>
            <a:chOff x="3164039" y="430875"/>
            <a:chExt cx="293111" cy="293388"/>
          </a:xfrm>
        </p:grpSpPr>
        <p:sp>
          <p:nvSpPr>
            <p:cNvPr id="1349" name="Google Shape;1349;p27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27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27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27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27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27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55" name="Google Shape;1355;p27"/>
          <p:cNvGrpSpPr/>
          <p:nvPr/>
        </p:nvGrpSpPr>
        <p:grpSpPr>
          <a:xfrm flipH="1" rot="5400000">
            <a:off x="8259052" y="323144"/>
            <a:ext cx="175013" cy="27000"/>
            <a:chOff x="5662375" y="212375"/>
            <a:chExt cx="175013" cy="27000"/>
          </a:xfrm>
        </p:grpSpPr>
        <p:sp>
          <p:nvSpPr>
            <p:cNvPr id="1356" name="Google Shape;1356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359" name="Google Shape;1359;p27"/>
          <p:cNvCxnSpPr/>
          <p:nvPr/>
        </p:nvCxnSpPr>
        <p:spPr>
          <a:xfrm flipH="1" rot="5400000">
            <a:off x="740850" y="2598325"/>
            <a:ext cx="1672500" cy="126000"/>
          </a:xfrm>
          <a:prstGeom prst="straightConnector1">
            <a:avLst/>
          </a:prstGeom>
          <a:noFill/>
          <a:ln cap="flat" cmpd="sng" w="9525">
            <a:solidFill>
              <a:srgbClr val="1A2E35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60" name="Google Shape;1360;p27"/>
          <p:cNvCxnSpPr/>
          <p:nvPr/>
        </p:nvCxnSpPr>
        <p:spPr>
          <a:xfrm rot="-5400000">
            <a:off x="847100" y="3554000"/>
            <a:ext cx="829500" cy="743400"/>
          </a:xfrm>
          <a:prstGeom prst="straightConnector1">
            <a:avLst/>
          </a:prstGeom>
          <a:noFill/>
          <a:ln cap="flat" cmpd="sng" w="9525">
            <a:solidFill>
              <a:srgbClr val="1A2E35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61" name="Google Shape;1361;p27"/>
          <p:cNvCxnSpPr/>
          <p:nvPr/>
        </p:nvCxnSpPr>
        <p:spPr>
          <a:xfrm flipH="1" rot="5400000">
            <a:off x="1105775" y="4151250"/>
            <a:ext cx="796500" cy="1188000"/>
          </a:xfrm>
          <a:prstGeom prst="straightConnector1">
            <a:avLst/>
          </a:prstGeom>
          <a:noFill/>
          <a:ln cap="flat" cmpd="sng" w="9525">
            <a:solidFill>
              <a:srgbClr val="1A2E35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362" name="Google Shape;1362;p27"/>
          <p:cNvGrpSpPr/>
          <p:nvPr/>
        </p:nvGrpSpPr>
        <p:grpSpPr>
          <a:xfrm rot="5400000">
            <a:off x="621475" y="4062025"/>
            <a:ext cx="581800" cy="582350"/>
            <a:chOff x="8064275" y="887850"/>
            <a:chExt cx="581800" cy="582350"/>
          </a:xfrm>
        </p:grpSpPr>
        <p:sp>
          <p:nvSpPr>
            <p:cNvPr id="1363" name="Google Shape;1363;p27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27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27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27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27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27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69" name="Google Shape;1369;p27"/>
          <p:cNvGrpSpPr/>
          <p:nvPr/>
        </p:nvGrpSpPr>
        <p:grpSpPr>
          <a:xfrm rot="5400000">
            <a:off x="1482825" y="3350800"/>
            <a:ext cx="292025" cy="292575"/>
            <a:chOff x="7353050" y="316275"/>
            <a:chExt cx="292025" cy="292575"/>
          </a:xfrm>
        </p:grpSpPr>
        <p:sp>
          <p:nvSpPr>
            <p:cNvPr id="1370" name="Google Shape;1370;p27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27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27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27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74" name="Google Shape;1374;p27"/>
          <p:cNvGrpSpPr/>
          <p:nvPr/>
        </p:nvGrpSpPr>
        <p:grpSpPr>
          <a:xfrm rot="5400000">
            <a:off x="1595125" y="4790325"/>
            <a:ext cx="175000" cy="175000"/>
            <a:chOff x="8792300" y="321275"/>
            <a:chExt cx="175000" cy="175000"/>
          </a:xfrm>
        </p:grpSpPr>
        <p:sp>
          <p:nvSpPr>
            <p:cNvPr id="1375" name="Google Shape;1375;p27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27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27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27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79" name="Google Shape;1379;p27"/>
          <p:cNvSpPr/>
          <p:nvPr/>
        </p:nvSpPr>
        <p:spPr>
          <a:xfrm rot="5400000">
            <a:off x="1377117" y="1688743"/>
            <a:ext cx="288614" cy="288337"/>
          </a:xfrm>
          <a:custGeom>
            <a:rect b="b" l="l" r="r" t="t"/>
            <a:pathLst>
              <a:path extrusionOk="0" h="22893" w="22915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0" name="Google Shape;1380;p27"/>
          <p:cNvSpPr/>
          <p:nvPr/>
        </p:nvSpPr>
        <p:spPr>
          <a:xfrm rot="5400000">
            <a:off x="1374876" y="1686211"/>
            <a:ext cx="293111" cy="293388"/>
          </a:xfrm>
          <a:custGeom>
            <a:rect b="b" l="l" r="r" t="t"/>
            <a:pathLst>
              <a:path extrusionOk="0" h="23294" w="23272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1" name="Google Shape;1381;p27"/>
          <p:cNvSpPr/>
          <p:nvPr/>
        </p:nvSpPr>
        <p:spPr>
          <a:xfrm rot="5400000">
            <a:off x="1413610" y="1725239"/>
            <a:ext cx="215626" cy="215337"/>
          </a:xfrm>
          <a:custGeom>
            <a:rect b="b" l="l" r="r" t="t"/>
            <a:pathLst>
              <a:path extrusionOk="0" h="17097" w="1712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2" name="Google Shape;1382;p27"/>
          <p:cNvSpPr/>
          <p:nvPr/>
        </p:nvSpPr>
        <p:spPr>
          <a:xfrm rot="5400000">
            <a:off x="1411362" y="1722714"/>
            <a:ext cx="220123" cy="220400"/>
          </a:xfrm>
          <a:custGeom>
            <a:rect b="b" l="l" r="r" t="t"/>
            <a:pathLst>
              <a:path extrusionOk="0" h="17499" w="17477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3" name="Google Shape;1383;p27"/>
          <p:cNvSpPr/>
          <p:nvPr/>
        </p:nvSpPr>
        <p:spPr>
          <a:xfrm rot="5400000">
            <a:off x="1453339" y="1764682"/>
            <a:ext cx="136177" cy="136177"/>
          </a:xfrm>
          <a:custGeom>
            <a:rect b="b" l="l" r="r" t="t"/>
            <a:pathLst>
              <a:path extrusionOk="0" h="10812" w="10812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4" name="Google Shape;1384;p27"/>
          <p:cNvSpPr/>
          <p:nvPr/>
        </p:nvSpPr>
        <p:spPr>
          <a:xfrm rot="5400000">
            <a:off x="1450946" y="1762579"/>
            <a:ext cx="140951" cy="140674"/>
          </a:xfrm>
          <a:custGeom>
            <a:rect b="b" l="l" r="r" t="t"/>
            <a:pathLst>
              <a:path extrusionOk="0" h="11169" w="11191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85" name="Google Shape;1385;p27"/>
          <p:cNvGrpSpPr/>
          <p:nvPr/>
        </p:nvGrpSpPr>
        <p:grpSpPr>
          <a:xfrm rot="5400000">
            <a:off x="1701119" y="1515381"/>
            <a:ext cx="175013" cy="27000"/>
            <a:chOff x="5662375" y="212375"/>
            <a:chExt cx="175013" cy="27000"/>
          </a:xfrm>
        </p:grpSpPr>
        <p:sp>
          <p:nvSpPr>
            <p:cNvPr id="1386" name="Google Shape;1386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7" name="Google Shape;1387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8" name="Google Shape;1388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89" name="Google Shape;1389;p27"/>
          <p:cNvGrpSpPr/>
          <p:nvPr/>
        </p:nvGrpSpPr>
        <p:grpSpPr>
          <a:xfrm rot="5400000">
            <a:off x="1819519" y="4562081"/>
            <a:ext cx="175013" cy="27000"/>
            <a:chOff x="5662375" y="212375"/>
            <a:chExt cx="175013" cy="27000"/>
          </a:xfrm>
        </p:grpSpPr>
        <p:sp>
          <p:nvSpPr>
            <p:cNvPr id="1390" name="Google Shape;1390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1" name="Google Shape;1391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2" name="Google Shape;1392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93" name="Google Shape;1393;p27"/>
          <p:cNvGrpSpPr/>
          <p:nvPr/>
        </p:nvGrpSpPr>
        <p:grpSpPr>
          <a:xfrm rot="5400000">
            <a:off x="408594" y="4140781"/>
            <a:ext cx="175013" cy="27000"/>
            <a:chOff x="5662375" y="212375"/>
            <a:chExt cx="175013" cy="27000"/>
          </a:xfrm>
        </p:grpSpPr>
        <p:sp>
          <p:nvSpPr>
            <p:cNvPr id="1394" name="Google Shape;1394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5" name="Google Shape;1395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6" name="Google Shape;1396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19">
    <p:spTree>
      <p:nvGrpSpPr>
        <p:cNvPr id="1397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8" name="Google Shape;1398;p28"/>
          <p:cNvGrpSpPr/>
          <p:nvPr/>
        </p:nvGrpSpPr>
        <p:grpSpPr>
          <a:xfrm>
            <a:off x="261711" y="-1158"/>
            <a:ext cx="8550326" cy="3981600"/>
            <a:chOff x="261711" y="-1158"/>
            <a:chExt cx="8550326" cy="3981600"/>
          </a:xfrm>
        </p:grpSpPr>
        <p:cxnSp>
          <p:nvCxnSpPr>
            <p:cNvPr id="1399" name="Google Shape;1399;p28"/>
            <p:cNvCxnSpPr/>
            <p:nvPr/>
          </p:nvCxnSpPr>
          <p:spPr>
            <a:xfrm>
              <a:off x="515925" y="-1158"/>
              <a:ext cx="0" cy="39816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00" name="Google Shape;1400;p28"/>
            <p:cNvCxnSpPr/>
            <p:nvPr/>
          </p:nvCxnSpPr>
          <p:spPr>
            <a:xfrm>
              <a:off x="8666025" y="-1158"/>
              <a:ext cx="0" cy="19020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1401" name="Google Shape;1401;p28"/>
            <p:cNvGrpSpPr/>
            <p:nvPr/>
          </p:nvGrpSpPr>
          <p:grpSpPr>
            <a:xfrm rot="10800000">
              <a:off x="343275" y="3300779"/>
              <a:ext cx="344736" cy="345385"/>
              <a:chOff x="7353050" y="316275"/>
              <a:chExt cx="292025" cy="292575"/>
            </a:xfrm>
          </p:grpSpPr>
          <p:sp>
            <p:nvSpPr>
              <p:cNvPr id="1402" name="Google Shape;1402;p2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3" name="Google Shape;1403;p2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4" name="Google Shape;1404;p2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5" name="Google Shape;1405;p2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06" name="Google Shape;1406;p28"/>
            <p:cNvGrpSpPr/>
            <p:nvPr/>
          </p:nvGrpSpPr>
          <p:grpSpPr>
            <a:xfrm rot="10800000">
              <a:off x="8520013" y="714742"/>
              <a:ext cx="292025" cy="292575"/>
              <a:chOff x="7353050" y="316275"/>
              <a:chExt cx="292025" cy="292575"/>
            </a:xfrm>
          </p:grpSpPr>
          <p:sp>
            <p:nvSpPr>
              <p:cNvPr id="1407" name="Google Shape;1407;p2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8" name="Google Shape;1408;p2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9" name="Google Shape;1409;p2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0" name="Google Shape;1410;p2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11" name="Google Shape;1411;p28"/>
            <p:cNvGrpSpPr/>
            <p:nvPr/>
          </p:nvGrpSpPr>
          <p:grpSpPr>
            <a:xfrm rot="10800000">
              <a:off x="261711" y="465077"/>
              <a:ext cx="507562" cy="507984"/>
              <a:chOff x="8064275" y="887850"/>
              <a:chExt cx="581800" cy="582350"/>
            </a:xfrm>
          </p:grpSpPr>
          <p:sp>
            <p:nvSpPr>
              <p:cNvPr id="1412" name="Google Shape;1412;p28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3" name="Google Shape;1413;p28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4" name="Google Shape;1414;p28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5" name="Google Shape;1415;p28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6" name="Google Shape;1416;p28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7" name="Google Shape;1417;p28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3">
  <p:cSld name="CUSTOM_20">
    <p:spTree>
      <p:nvGrpSpPr>
        <p:cNvPr id="1418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9" name="Google Shape;1419;p29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1420" name="Google Shape;1420;p29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1421" name="Google Shape;1421;p29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1422" name="Google Shape;1422;p29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3" name="Google Shape;1423;p29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4" name="Google Shape;1424;p29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5" name="Google Shape;1425;p29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6" name="Google Shape;1426;p29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7" name="Google Shape;1427;p29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28" name="Google Shape;1428;p29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1429" name="Google Shape;1429;p29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0" name="Google Shape;1430;p29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1" name="Google Shape;1431;p29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2" name="Google Shape;1432;p29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33" name="Google Shape;1433;p29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1434" name="Google Shape;1434;p29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rect b="b" l="l" r="r" t="t"/>
                <a:pathLst>
                  <a:path extrusionOk="0" h="6621" w="6644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5" name="Google Shape;1435;p29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rect b="b" l="l" r="r" t="t"/>
                <a:pathLst>
                  <a:path extrusionOk="0" h="7000" w="700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6" name="Google Shape;1436;p29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rect b="b" l="l" r="r" t="t"/>
                <a:pathLst>
                  <a:path extrusionOk="0" h="3723" w="3702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7" name="Google Shape;1437;p29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rect b="b" l="l" r="r" t="t"/>
                <a:pathLst>
                  <a:path extrusionOk="0" h="4080" w="4102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1438" name="Google Shape;1438;p29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1439" name="Google Shape;1439;p29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1440" name="Google Shape;1440;p29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1" name="Google Shape;1441;p29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2" name="Google Shape;1442;p29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3" name="Google Shape;1443;p29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4" name="Google Shape;1444;p29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5" name="Google Shape;1445;p29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46" name="Google Shape;1446;p29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1447" name="Google Shape;1447;p29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8" name="Google Shape;1448;p29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9" name="Google Shape;1449;p29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0" name="Google Shape;1450;p29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51" name="Google Shape;1451;p29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1452" name="Google Shape;1452;p29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rect b="b" l="l" r="r" t="t"/>
                <a:pathLst>
                  <a:path extrusionOk="0" h="6621" w="6644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3" name="Google Shape;1453;p29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rect b="b" l="l" r="r" t="t"/>
                <a:pathLst>
                  <a:path extrusionOk="0" h="7000" w="700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4" name="Google Shape;1454;p29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rect b="b" l="l" r="r" t="t"/>
                <a:pathLst>
                  <a:path extrusionOk="0" h="3723" w="3702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5" name="Google Shape;1455;p29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rect b="b" l="l" r="r" t="t"/>
                <a:pathLst>
                  <a:path extrusionOk="0" h="4080" w="4102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56" name="Google Shape;1456;p29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1457" name="Google Shape;1457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8" name="Google Shape;1458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9" name="Google Shape;1459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60" name="Google Shape;1460;p29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1461" name="Google Shape;1461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2" name="Google Shape;1462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3" name="Google Shape;1463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64" name="Google Shape;1464;p29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1465" name="Google Shape;1465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6" name="Google Shape;1466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7" name="Google Shape;1467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68" name="Google Shape;1468;p29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469" name="Google Shape;1469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0" name="Google Shape;1470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1" name="Google Shape;1471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1472" name="Google Shape;1472;p29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73" name="Google Shape;1473;p29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474" name="Google Shape;1474;p29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rgbClr val="595959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5" name="Google Shape;1475;p29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rgbClr val="595959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29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rgbClr val="595959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7" name="Google Shape;1477;p29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rgbClr val="595959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4">
  <p:cSld name="CUSTOM_21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9" name="Google Shape;1479;p30"/>
          <p:cNvGrpSpPr/>
          <p:nvPr/>
        </p:nvGrpSpPr>
        <p:grpSpPr>
          <a:xfrm>
            <a:off x="-6867" y="-6625"/>
            <a:ext cx="9152342" cy="5102050"/>
            <a:chOff x="-6867" y="-6625"/>
            <a:chExt cx="9152342" cy="5102050"/>
          </a:xfrm>
        </p:grpSpPr>
        <p:cxnSp>
          <p:nvCxnSpPr>
            <p:cNvPr id="1480" name="Google Shape;1480;p30"/>
            <p:cNvCxnSpPr/>
            <p:nvPr/>
          </p:nvCxnSpPr>
          <p:spPr>
            <a:xfrm>
              <a:off x="2904283" y="4513075"/>
              <a:ext cx="1133100" cy="306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81" name="Google Shape;1481;p30"/>
            <p:cNvCxnSpPr/>
            <p:nvPr/>
          </p:nvCxnSpPr>
          <p:spPr>
            <a:xfrm flipH="1" rot="10800000">
              <a:off x="1562083" y="4492325"/>
              <a:ext cx="1342200" cy="315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82" name="Google Shape;1482;p30"/>
            <p:cNvCxnSpPr/>
            <p:nvPr/>
          </p:nvCxnSpPr>
          <p:spPr>
            <a:xfrm>
              <a:off x="259558" y="4408000"/>
              <a:ext cx="1332000" cy="392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83" name="Google Shape;1483;p30"/>
            <p:cNvCxnSpPr/>
            <p:nvPr/>
          </p:nvCxnSpPr>
          <p:spPr>
            <a:xfrm>
              <a:off x="-6867" y="3993550"/>
              <a:ext cx="273900" cy="407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1484" name="Google Shape;1484;p30"/>
            <p:cNvGrpSpPr/>
            <p:nvPr/>
          </p:nvGrpSpPr>
          <p:grpSpPr>
            <a:xfrm flipH="1">
              <a:off x="1278333" y="4513075"/>
              <a:ext cx="581800" cy="582350"/>
              <a:chOff x="8064275" y="887850"/>
              <a:chExt cx="581800" cy="582350"/>
            </a:xfrm>
          </p:grpSpPr>
          <p:sp>
            <p:nvSpPr>
              <p:cNvPr id="1485" name="Google Shape;1485;p30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6" name="Google Shape;1486;p30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7" name="Google Shape;1487;p30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8" name="Google Shape;1488;p30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9" name="Google Shape;1489;p30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0" name="Google Shape;1490;p30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91" name="Google Shape;1491;p30"/>
            <p:cNvGrpSpPr/>
            <p:nvPr/>
          </p:nvGrpSpPr>
          <p:grpSpPr>
            <a:xfrm flipH="1">
              <a:off x="2747608" y="4340463"/>
              <a:ext cx="292025" cy="292575"/>
              <a:chOff x="7353050" y="316275"/>
              <a:chExt cx="292025" cy="292575"/>
            </a:xfrm>
          </p:grpSpPr>
          <p:sp>
            <p:nvSpPr>
              <p:cNvPr id="1492" name="Google Shape;1492;p30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3" name="Google Shape;1493;p30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4" name="Google Shape;1494;p30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5" name="Google Shape;1495;p30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96" name="Google Shape;1496;p30"/>
            <p:cNvGrpSpPr/>
            <p:nvPr/>
          </p:nvGrpSpPr>
          <p:grpSpPr>
            <a:xfrm flipH="1">
              <a:off x="171308" y="4315025"/>
              <a:ext cx="175000" cy="175000"/>
              <a:chOff x="8792300" y="321275"/>
              <a:chExt cx="175000" cy="175000"/>
            </a:xfrm>
          </p:grpSpPr>
          <p:sp>
            <p:nvSpPr>
              <p:cNvPr id="1497" name="Google Shape;1497;p30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rect b="b" l="l" r="r" t="t"/>
                <a:pathLst>
                  <a:path extrusionOk="0" h="6621" w="6644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8" name="Google Shape;1498;p30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rect b="b" l="l" r="r" t="t"/>
                <a:pathLst>
                  <a:path extrusionOk="0" h="7000" w="700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9" name="Google Shape;1499;p30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rect b="b" l="l" r="r" t="t"/>
                <a:pathLst>
                  <a:path extrusionOk="0" h="3723" w="3702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0" name="Google Shape;1500;p30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rect b="b" l="l" r="r" t="t"/>
                <a:pathLst>
                  <a:path extrusionOk="0" h="4080" w="4102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01" name="Google Shape;1501;p30"/>
            <p:cNvGrpSpPr/>
            <p:nvPr/>
          </p:nvGrpSpPr>
          <p:grpSpPr>
            <a:xfrm>
              <a:off x="3873197" y="4657550"/>
              <a:ext cx="293111" cy="293388"/>
              <a:chOff x="3164039" y="430875"/>
              <a:chExt cx="293111" cy="293388"/>
            </a:xfrm>
          </p:grpSpPr>
          <p:sp>
            <p:nvSpPr>
              <p:cNvPr id="1502" name="Google Shape;1502;p30"/>
              <p:cNvSpPr/>
              <p:nvPr/>
            </p:nvSpPr>
            <p:spPr>
              <a:xfrm flipH="1">
                <a:off x="3166281" y="433407"/>
                <a:ext cx="288614" cy="288337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3" name="Google Shape;1503;p30"/>
              <p:cNvSpPr/>
              <p:nvPr/>
            </p:nvSpPr>
            <p:spPr>
              <a:xfrm flipH="1">
                <a:off x="3164039" y="430875"/>
                <a:ext cx="293111" cy="293388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4" name="Google Shape;1504;p30"/>
              <p:cNvSpPr/>
              <p:nvPr/>
            </p:nvSpPr>
            <p:spPr>
              <a:xfrm flipH="1">
                <a:off x="3202780" y="469909"/>
                <a:ext cx="215626" cy="215337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5" name="Google Shape;1505;p30"/>
              <p:cNvSpPr/>
              <p:nvPr/>
            </p:nvSpPr>
            <p:spPr>
              <a:xfrm flipH="1">
                <a:off x="3200525" y="467377"/>
                <a:ext cx="220123" cy="220400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6" name="Google Shape;1506;p30"/>
              <p:cNvSpPr/>
              <p:nvPr/>
            </p:nvSpPr>
            <p:spPr>
              <a:xfrm flipH="1">
                <a:off x="3242641" y="509484"/>
                <a:ext cx="136177" cy="136177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7" name="Google Shape;1507;p30"/>
              <p:cNvSpPr/>
              <p:nvPr/>
            </p:nvSpPr>
            <p:spPr>
              <a:xfrm flipH="1">
                <a:off x="3240109" y="507242"/>
                <a:ext cx="140951" cy="140674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08" name="Google Shape;1508;p30"/>
            <p:cNvGrpSpPr/>
            <p:nvPr/>
          </p:nvGrpSpPr>
          <p:grpSpPr>
            <a:xfrm flipH="1">
              <a:off x="242270" y="4142425"/>
              <a:ext cx="175013" cy="27000"/>
              <a:chOff x="5662375" y="212375"/>
              <a:chExt cx="175013" cy="27000"/>
            </a:xfrm>
          </p:grpSpPr>
          <p:sp>
            <p:nvSpPr>
              <p:cNvPr id="1509" name="Google Shape;1509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0" name="Google Shape;1510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1" name="Google Shape;1511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1512" name="Google Shape;1512;p30"/>
            <p:cNvCxnSpPr/>
            <p:nvPr/>
          </p:nvCxnSpPr>
          <p:spPr>
            <a:xfrm rot="10800000">
              <a:off x="5995050" y="226600"/>
              <a:ext cx="1504500" cy="224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13" name="Google Shape;1513;p30"/>
            <p:cNvCxnSpPr/>
            <p:nvPr/>
          </p:nvCxnSpPr>
          <p:spPr>
            <a:xfrm rot="10800000">
              <a:off x="7512925" y="457850"/>
              <a:ext cx="829500" cy="743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14" name="Google Shape;1514;p30"/>
            <p:cNvCxnSpPr/>
            <p:nvPr/>
          </p:nvCxnSpPr>
          <p:spPr>
            <a:xfrm flipH="1">
              <a:off x="8348975" y="-6625"/>
              <a:ext cx="796500" cy="1188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1515" name="Google Shape;1515;p30"/>
            <p:cNvGrpSpPr/>
            <p:nvPr/>
          </p:nvGrpSpPr>
          <p:grpSpPr>
            <a:xfrm>
              <a:off x="8064275" y="1040250"/>
              <a:ext cx="581800" cy="582350"/>
              <a:chOff x="8064275" y="887850"/>
              <a:chExt cx="581800" cy="582350"/>
            </a:xfrm>
          </p:grpSpPr>
          <p:sp>
            <p:nvSpPr>
              <p:cNvPr id="1516" name="Google Shape;1516;p30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7" name="Google Shape;1517;p30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8" name="Google Shape;1518;p30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9" name="Google Shape;1519;p30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0" name="Google Shape;1520;p30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1" name="Google Shape;1521;p30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22" name="Google Shape;1522;p30"/>
            <p:cNvGrpSpPr/>
            <p:nvPr/>
          </p:nvGrpSpPr>
          <p:grpSpPr>
            <a:xfrm>
              <a:off x="7353050" y="316275"/>
              <a:ext cx="292025" cy="292575"/>
              <a:chOff x="7353050" y="316275"/>
              <a:chExt cx="292025" cy="292575"/>
            </a:xfrm>
          </p:grpSpPr>
          <p:sp>
            <p:nvSpPr>
              <p:cNvPr id="1523" name="Google Shape;1523;p30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4" name="Google Shape;1524;p30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5" name="Google Shape;1525;p30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6" name="Google Shape;1526;p30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27" name="Google Shape;1527;p30"/>
            <p:cNvGrpSpPr/>
            <p:nvPr/>
          </p:nvGrpSpPr>
          <p:grpSpPr>
            <a:xfrm>
              <a:off x="8792300" y="321275"/>
              <a:ext cx="175000" cy="175000"/>
              <a:chOff x="8792300" y="321275"/>
              <a:chExt cx="175000" cy="175000"/>
            </a:xfrm>
          </p:grpSpPr>
          <p:sp>
            <p:nvSpPr>
              <p:cNvPr id="1528" name="Google Shape;1528;p30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rect b="b" l="l" r="r" t="t"/>
                <a:pathLst>
                  <a:path extrusionOk="0" h="6621" w="6644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9" name="Google Shape;1529;p30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rect b="b" l="l" r="r" t="t"/>
                <a:pathLst>
                  <a:path extrusionOk="0" h="7000" w="700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0" name="Google Shape;1530;p30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rect b="b" l="l" r="r" t="t"/>
                <a:pathLst>
                  <a:path extrusionOk="0" h="3723" w="3702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1" name="Google Shape;1531;p30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rect b="b" l="l" r="r" t="t"/>
                <a:pathLst>
                  <a:path extrusionOk="0" h="4080" w="4102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532" name="Google Shape;1532;p30"/>
            <p:cNvSpPr/>
            <p:nvPr/>
          </p:nvSpPr>
          <p:spPr>
            <a:xfrm>
              <a:off x="5829305" y="68707"/>
              <a:ext cx="288614" cy="288337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3" name="Google Shape;1533;p30"/>
            <p:cNvSpPr/>
            <p:nvPr/>
          </p:nvSpPr>
          <p:spPr>
            <a:xfrm>
              <a:off x="5827050" y="66175"/>
              <a:ext cx="293111" cy="293388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4" name="Google Shape;1534;p30"/>
            <p:cNvSpPr/>
            <p:nvPr/>
          </p:nvSpPr>
          <p:spPr>
            <a:xfrm>
              <a:off x="5865794" y="105209"/>
              <a:ext cx="215626" cy="215337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5" name="Google Shape;1535;p30"/>
            <p:cNvSpPr/>
            <p:nvPr/>
          </p:nvSpPr>
          <p:spPr>
            <a:xfrm>
              <a:off x="5863552" y="102677"/>
              <a:ext cx="220123" cy="220400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6" name="Google Shape;1536;p30"/>
            <p:cNvSpPr/>
            <p:nvPr/>
          </p:nvSpPr>
          <p:spPr>
            <a:xfrm>
              <a:off x="5905382" y="144784"/>
              <a:ext cx="136177" cy="136177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7" name="Google Shape;1537;p30"/>
            <p:cNvSpPr/>
            <p:nvPr/>
          </p:nvSpPr>
          <p:spPr>
            <a:xfrm>
              <a:off x="5903140" y="142542"/>
              <a:ext cx="140951" cy="140674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538" name="Google Shape;1538;p30"/>
            <p:cNvGrpSpPr/>
            <p:nvPr/>
          </p:nvGrpSpPr>
          <p:grpSpPr>
            <a:xfrm>
              <a:off x="8490050" y="170875"/>
              <a:ext cx="175013" cy="27000"/>
              <a:chOff x="5662375" y="212375"/>
              <a:chExt cx="175013" cy="27000"/>
            </a:xfrm>
          </p:grpSpPr>
          <p:sp>
            <p:nvSpPr>
              <p:cNvPr id="1539" name="Google Shape;1539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0" name="Google Shape;1540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1" name="Google Shape;1541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42" name="Google Shape;1542;p30"/>
            <p:cNvGrpSpPr/>
            <p:nvPr/>
          </p:nvGrpSpPr>
          <p:grpSpPr>
            <a:xfrm>
              <a:off x="8678350" y="1658000"/>
              <a:ext cx="175013" cy="27000"/>
              <a:chOff x="5662375" y="212375"/>
              <a:chExt cx="175013" cy="27000"/>
            </a:xfrm>
          </p:grpSpPr>
          <p:sp>
            <p:nvSpPr>
              <p:cNvPr id="1543" name="Google Shape;1543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4" name="Google Shape;1544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5" name="Google Shape;1545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4"/>
          <p:cNvSpPr txBox="1"/>
          <p:nvPr>
            <p:ph idx="1" type="subTitle"/>
          </p:nvPr>
        </p:nvSpPr>
        <p:spPr>
          <a:xfrm>
            <a:off x="2167128" y="3054096"/>
            <a:ext cx="4809600" cy="11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grpSp>
        <p:nvGrpSpPr>
          <p:cNvPr id="111" name="Google Shape;111;p4"/>
          <p:cNvGrpSpPr/>
          <p:nvPr/>
        </p:nvGrpSpPr>
        <p:grpSpPr>
          <a:xfrm>
            <a:off x="4484494" y="4433000"/>
            <a:ext cx="175013" cy="27000"/>
            <a:chOff x="5662375" y="212375"/>
            <a:chExt cx="175013" cy="27000"/>
          </a:xfrm>
        </p:grpSpPr>
        <p:sp>
          <p:nvSpPr>
            <p:cNvPr id="112" name="Google Shape;112;p4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4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4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5" name="Google Shape;115;p4"/>
          <p:cNvSpPr txBox="1"/>
          <p:nvPr>
            <p:ph type="title"/>
          </p:nvPr>
        </p:nvSpPr>
        <p:spPr>
          <a:xfrm>
            <a:off x="2167128" y="2478024"/>
            <a:ext cx="48096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116" name="Google Shape;116;p4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117" name="Google Shape;117;p4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118" name="Google Shape;118;p4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119" name="Google Shape;119;p4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4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4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" name="Google Shape;122;p4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" name="Google Shape;123;p4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4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5" name="Google Shape;125;p4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126" name="Google Shape;126;p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" name="Google Shape;127;p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" name="Google Shape;128;p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" name="Google Shape;129;p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0" name="Google Shape;130;p4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131" name="Google Shape;131;p4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rect b="b" l="l" r="r" t="t"/>
                <a:pathLst>
                  <a:path extrusionOk="0" h="6621" w="6644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" name="Google Shape;132;p4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rect b="b" l="l" r="r" t="t"/>
                <a:pathLst>
                  <a:path extrusionOk="0" h="7000" w="700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" name="Google Shape;133;p4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rect b="b" l="l" r="r" t="t"/>
                <a:pathLst>
                  <a:path extrusionOk="0" h="3723" w="3702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" name="Google Shape;134;p4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rect b="b" l="l" r="r" t="t"/>
                <a:pathLst>
                  <a:path extrusionOk="0" h="4080" w="4102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135" name="Google Shape;135;p4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136" name="Google Shape;136;p4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137" name="Google Shape;137;p4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" name="Google Shape;138;p4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" name="Google Shape;139;p4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" name="Google Shape;140;p4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" name="Google Shape;141;p4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" name="Google Shape;142;p4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3" name="Google Shape;143;p4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144" name="Google Shape;144;p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8" name="Google Shape;148;p4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149" name="Google Shape;149;p4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rect b="b" l="l" r="r" t="t"/>
                <a:pathLst>
                  <a:path extrusionOk="0" h="6621" w="6644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4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rect b="b" l="l" r="r" t="t"/>
                <a:pathLst>
                  <a:path extrusionOk="0" h="7000" w="700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4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rect b="b" l="l" r="r" t="t"/>
                <a:pathLst>
                  <a:path extrusionOk="0" h="3723" w="3702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4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rect b="b" l="l" r="r" t="t"/>
                <a:pathLst>
                  <a:path extrusionOk="0" h="4080" w="4102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3" name="Google Shape;153;p4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154" name="Google Shape;154;p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" name="Google Shape;155;p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7" name="Google Shape;157;p4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158" name="Google Shape;158;p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" name="Google Shape;159;p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" name="Google Shape;160;p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1" name="Google Shape;161;p4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162" name="Google Shape;162;p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" name="Google Shape;163;p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" name="Google Shape;164;p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5" name="Google Shape;165;p4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66" name="Google Shape;166;p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169" name="Google Shape;169;p4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0" name="Google Shape;170;p4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71" name="Google Shape;171;p4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4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4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4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2">
  <p:cSld name="CUSTOM_22">
    <p:spTree>
      <p:nvGrpSpPr>
        <p:cNvPr id="1546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7" name="Google Shape;1547;p31"/>
          <p:cNvGrpSpPr/>
          <p:nvPr/>
        </p:nvGrpSpPr>
        <p:grpSpPr>
          <a:xfrm>
            <a:off x="1349626" y="598417"/>
            <a:ext cx="6453730" cy="3631136"/>
            <a:chOff x="365750" y="1285025"/>
            <a:chExt cx="6934275" cy="3315500"/>
          </a:xfrm>
        </p:grpSpPr>
        <p:sp>
          <p:nvSpPr>
            <p:cNvPr id="1548" name="Google Shape;1548;p31"/>
            <p:cNvSpPr/>
            <p:nvPr/>
          </p:nvSpPr>
          <p:spPr>
            <a:xfrm>
              <a:off x="365750" y="1285025"/>
              <a:ext cx="6934275" cy="3315500"/>
            </a:xfrm>
            <a:custGeom>
              <a:rect b="b" l="l" r="r" t="t"/>
              <a:pathLst>
                <a:path extrusionOk="0" h="132620" w="277371">
                  <a:moveTo>
                    <a:pt x="139292" y="1"/>
                  </a:moveTo>
                  <a:cubicBezTo>
                    <a:pt x="131931" y="1"/>
                    <a:pt x="124510" y="530"/>
                    <a:pt x="116820" y="2020"/>
                  </a:cubicBezTo>
                  <a:cubicBezTo>
                    <a:pt x="97286" y="5794"/>
                    <a:pt x="78528" y="13563"/>
                    <a:pt x="62212" y="24940"/>
                  </a:cubicBezTo>
                  <a:cubicBezTo>
                    <a:pt x="40180" y="40312"/>
                    <a:pt x="16039" y="63953"/>
                    <a:pt x="5883" y="89204"/>
                  </a:cubicBezTo>
                  <a:cubicBezTo>
                    <a:pt x="2054" y="98638"/>
                    <a:pt x="1" y="109904"/>
                    <a:pt x="5162" y="118672"/>
                  </a:cubicBezTo>
                  <a:cubicBezTo>
                    <a:pt x="10878" y="128329"/>
                    <a:pt x="23309" y="131547"/>
                    <a:pt x="34519" y="132324"/>
                  </a:cubicBezTo>
                  <a:cubicBezTo>
                    <a:pt x="37485" y="132528"/>
                    <a:pt x="40447" y="132620"/>
                    <a:pt x="43408" y="132620"/>
                  </a:cubicBezTo>
                  <a:cubicBezTo>
                    <a:pt x="64717" y="132620"/>
                    <a:pt x="85919" y="127832"/>
                    <a:pt x="107164" y="125054"/>
                  </a:cubicBezTo>
                  <a:cubicBezTo>
                    <a:pt x="121795" y="123154"/>
                    <a:pt x="136548" y="122208"/>
                    <a:pt x="151300" y="122208"/>
                  </a:cubicBezTo>
                  <a:cubicBezTo>
                    <a:pt x="172303" y="122208"/>
                    <a:pt x="193303" y="124126"/>
                    <a:pt x="213939" y="127940"/>
                  </a:cubicBezTo>
                  <a:cubicBezTo>
                    <a:pt x="222522" y="129553"/>
                    <a:pt x="231673" y="131360"/>
                    <a:pt x="240407" y="131360"/>
                  </a:cubicBezTo>
                  <a:cubicBezTo>
                    <a:pt x="248501" y="131360"/>
                    <a:pt x="256237" y="129808"/>
                    <a:pt x="262831" y="125110"/>
                  </a:cubicBezTo>
                  <a:cubicBezTo>
                    <a:pt x="276372" y="115454"/>
                    <a:pt x="277371" y="99138"/>
                    <a:pt x="274429" y="84431"/>
                  </a:cubicBezTo>
                  <a:cubicBezTo>
                    <a:pt x="271488" y="69670"/>
                    <a:pt x="264329" y="59902"/>
                    <a:pt x="257059" y="47305"/>
                  </a:cubicBezTo>
                  <a:cubicBezTo>
                    <a:pt x="252786" y="39868"/>
                    <a:pt x="247736" y="33098"/>
                    <a:pt x="241798" y="27215"/>
                  </a:cubicBezTo>
                  <a:cubicBezTo>
                    <a:pt x="234972" y="20500"/>
                    <a:pt x="226925" y="14951"/>
                    <a:pt x="217768" y="11177"/>
                  </a:cubicBezTo>
                  <a:cubicBezTo>
                    <a:pt x="203783" y="5350"/>
                    <a:pt x="188521" y="3407"/>
                    <a:pt x="173482" y="2186"/>
                  </a:cubicBezTo>
                  <a:cubicBezTo>
                    <a:pt x="161726" y="1246"/>
                    <a:pt x="150579" y="1"/>
                    <a:pt x="1392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9" name="Google Shape;1549;p31"/>
            <p:cNvSpPr/>
            <p:nvPr/>
          </p:nvSpPr>
          <p:spPr>
            <a:xfrm>
              <a:off x="417100" y="1285575"/>
              <a:ext cx="6842700" cy="3314500"/>
            </a:xfrm>
            <a:custGeom>
              <a:rect b="b" l="l" r="r" t="t"/>
              <a:pathLst>
                <a:path extrusionOk="0" h="132580" w="273708">
                  <a:moveTo>
                    <a:pt x="137298" y="0"/>
                  </a:moveTo>
                  <a:cubicBezTo>
                    <a:pt x="129917" y="0"/>
                    <a:pt x="122480" y="500"/>
                    <a:pt x="114766" y="1998"/>
                  </a:cubicBezTo>
                  <a:cubicBezTo>
                    <a:pt x="95232" y="5772"/>
                    <a:pt x="76474" y="13541"/>
                    <a:pt x="60158" y="24918"/>
                  </a:cubicBezTo>
                  <a:cubicBezTo>
                    <a:pt x="38126" y="40290"/>
                    <a:pt x="13985" y="63931"/>
                    <a:pt x="3829" y="89182"/>
                  </a:cubicBezTo>
                  <a:cubicBezTo>
                    <a:pt x="1609" y="94621"/>
                    <a:pt x="0" y="100614"/>
                    <a:pt x="56" y="106386"/>
                  </a:cubicBezTo>
                  <a:cubicBezTo>
                    <a:pt x="56" y="110715"/>
                    <a:pt x="943" y="114877"/>
                    <a:pt x="3108" y="118650"/>
                  </a:cubicBezTo>
                  <a:cubicBezTo>
                    <a:pt x="8824" y="128307"/>
                    <a:pt x="21255" y="131525"/>
                    <a:pt x="32465" y="132302"/>
                  </a:cubicBezTo>
                  <a:cubicBezTo>
                    <a:pt x="35407" y="132469"/>
                    <a:pt x="38403" y="132580"/>
                    <a:pt x="41345" y="132580"/>
                  </a:cubicBezTo>
                  <a:cubicBezTo>
                    <a:pt x="62655" y="132580"/>
                    <a:pt x="83855" y="127807"/>
                    <a:pt x="105110" y="125032"/>
                  </a:cubicBezTo>
                  <a:cubicBezTo>
                    <a:pt x="119761" y="123146"/>
                    <a:pt x="134523" y="122202"/>
                    <a:pt x="149340" y="122202"/>
                  </a:cubicBezTo>
                  <a:cubicBezTo>
                    <a:pt x="170318" y="122202"/>
                    <a:pt x="191240" y="124089"/>
                    <a:pt x="211885" y="127918"/>
                  </a:cubicBezTo>
                  <a:cubicBezTo>
                    <a:pt x="220486" y="129528"/>
                    <a:pt x="229643" y="131359"/>
                    <a:pt x="238412" y="131359"/>
                  </a:cubicBezTo>
                  <a:cubicBezTo>
                    <a:pt x="246459" y="131359"/>
                    <a:pt x="254173" y="129805"/>
                    <a:pt x="260777" y="125088"/>
                  </a:cubicBezTo>
                  <a:cubicBezTo>
                    <a:pt x="270433" y="118206"/>
                    <a:pt x="273707" y="107884"/>
                    <a:pt x="273707" y="97229"/>
                  </a:cubicBezTo>
                  <a:cubicBezTo>
                    <a:pt x="273707" y="92956"/>
                    <a:pt x="273208" y="88627"/>
                    <a:pt x="272375" y="84409"/>
                  </a:cubicBezTo>
                  <a:cubicBezTo>
                    <a:pt x="269434" y="69648"/>
                    <a:pt x="262275" y="59880"/>
                    <a:pt x="255005" y="47283"/>
                  </a:cubicBezTo>
                  <a:cubicBezTo>
                    <a:pt x="250732" y="39846"/>
                    <a:pt x="245682" y="33076"/>
                    <a:pt x="239744" y="27193"/>
                  </a:cubicBezTo>
                  <a:cubicBezTo>
                    <a:pt x="232918" y="20478"/>
                    <a:pt x="224871" y="14929"/>
                    <a:pt x="215714" y="11155"/>
                  </a:cubicBezTo>
                  <a:cubicBezTo>
                    <a:pt x="201729" y="5328"/>
                    <a:pt x="186467" y="3385"/>
                    <a:pt x="171428" y="2164"/>
                  </a:cubicBezTo>
                  <a:cubicBezTo>
                    <a:pt x="159663" y="1221"/>
                    <a:pt x="148563" y="0"/>
                    <a:pt x="1372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50" name="Google Shape;1550;p31"/>
          <p:cNvSpPr txBox="1"/>
          <p:nvPr>
            <p:ph type="title"/>
          </p:nvPr>
        </p:nvSpPr>
        <p:spPr>
          <a:xfrm>
            <a:off x="2624328" y="1018528"/>
            <a:ext cx="3904500" cy="190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grpSp>
        <p:nvGrpSpPr>
          <p:cNvPr id="1551" name="Google Shape;1551;p31"/>
          <p:cNvGrpSpPr/>
          <p:nvPr/>
        </p:nvGrpSpPr>
        <p:grpSpPr>
          <a:xfrm>
            <a:off x="-6867" y="-6625"/>
            <a:ext cx="9152342" cy="5102050"/>
            <a:chOff x="-6867" y="-6625"/>
            <a:chExt cx="9152342" cy="5102050"/>
          </a:xfrm>
        </p:grpSpPr>
        <p:cxnSp>
          <p:nvCxnSpPr>
            <p:cNvPr id="1552" name="Google Shape;1552;p31"/>
            <p:cNvCxnSpPr/>
            <p:nvPr/>
          </p:nvCxnSpPr>
          <p:spPr>
            <a:xfrm>
              <a:off x="2904283" y="4513075"/>
              <a:ext cx="1133100" cy="3063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53" name="Google Shape;1553;p31"/>
            <p:cNvCxnSpPr/>
            <p:nvPr/>
          </p:nvCxnSpPr>
          <p:spPr>
            <a:xfrm flipH="1" rot="10800000">
              <a:off x="1562083" y="4492325"/>
              <a:ext cx="1342200" cy="3153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54" name="Google Shape;1554;p31"/>
            <p:cNvCxnSpPr/>
            <p:nvPr/>
          </p:nvCxnSpPr>
          <p:spPr>
            <a:xfrm>
              <a:off x="259558" y="4408000"/>
              <a:ext cx="1332000" cy="3921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55" name="Google Shape;1555;p31"/>
            <p:cNvCxnSpPr/>
            <p:nvPr/>
          </p:nvCxnSpPr>
          <p:spPr>
            <a:xfrm>
              <a:off x="-6867" y="3993550"/>
              <a:ext cx="273900" cy="4071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1556" name="Google Shape;1556;p31"/>
            <p:cNvGrpSpPr/>
            <p:nvPr/>
          </p:nvGrpSpPr>
          <p:grpSpPr>
            <a:xfrm flipH="1">
              <a:off x="1278333" y="4513075"/>
              <a:ext cx="581800" cy="582350"/>
              <a:chOff x="8064275" y="887850"/>
              <a:chExt cx="581800" cy="582350"/>
            </a:xfrm>
          </p:grpSpPr>
          <p:sp>
            <p:nvSpPr>
              <p:cNvPr id="1557" name="Google Shape;1557;p31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8" name="Google Shape;1558;p31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9" name="Google Shape;1559;p31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0" name="Google Shape;1560;p31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1" name="Google Shape;1561;p31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2" name="Google Shape;1562;p31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63" name="Google Shape;1563;p31"/>
            <p:cNvGrpSpPr/>
            <p:nvPr/>
          </p:nvGrpSpPr>
          <p:grpSpPr>
            <a:xfrm flipH="1">
              <a:off x="2747608" y="4340463"/>
              <a:ext cx="292025" cy="292575"/>
              <a:chOff x="7353050" y="316275"/>
              <a:chExt cx="292025" cy="292575"/>
            </a:xfrm>
          </p:grpSpPr>
          <p:sp>
            <p:nvSpPr>
              <p:cNvPr id="1564" name="Google Shape;1564;p31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5" name="Google Shape;1565;p31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6" name="Google Shape;1566;p31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7" name="Google Shape;1567;p31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68" name="Google Shape;1568;p31"/>
            <p:cNvGrpSpPr/>
            <p:nvPr/>
          </p:nvGrpSpPr>
          <p:grpSpPr>
            <a:xfrm flipH="1">
              <a:off x="171308" y="4315025"/>
              <a:ext cx="175000" cy="175000"/>
              <a:chOff x="8792300" y="321275"/>
              <a:chExt cx="175000" cy="175000"/>
            </a:xfrm>
          </p:grpSpPr>
          <p:sp>
            <p:nvSpPr>
              <p:cNvPr id="1569" name="Google Shape;1569;p31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rect b="b" l="l" r="r" t="t"/>
                <a:pathLst>
                  <a:path extrusionOk="0" h="6621" w="6644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0" name="Google Shape;1570;p31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rect b="b" l="l" r="r" t="t"/>
                <a:pathLst>
                  <a:path extrusionOk="0" h="7000" w="700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1" name="Google Shape;1571;p31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rect b="b" l="l" r="r" t="t"/>
                <a:pathLst>
                  <a:path extrusionOk="0" h="3723" w="3702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2" name="Google Shape;1572;p31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rect b="b" l="l" r="r" t="t"/>
                <a:pathLst>
                  <a:path extrusionOk="0" h="4080" w="4102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73" name="Google Shape;1573;p31"/>
            <p:cNvGrpSpPr/>
            <p:nvPr/>
          </p:nvGrpSpPr>
          <p:grpSpPr>
            <a:xfrm>
              <a:off x="3873197" y="4657550"/>
              <a:ext cx="293111" cy="293388"/>
              <a:chOff x="3164039" y="430875"/>
              <a:chExt cx="293111" cy="293388"/>
            </a:xfrm>
          </p:grpSpPr>
          <p:sp>
            <p:nvSpPr>
              <p:cNvPr id="1574" name="Google Shape;1574;p31"/>
              <p:cNvSpPr/>
              <p:nvPr/>
            </p:nvSpPr>
            <p:spPr>
              <a:xfrm flipH="1">
                <a:off x="3166281" y="433407"/>
                <a:ext cx="288614" cy="288337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5" name="Google Shape;1575;p31"/>
              <p:cNvSpPr/>
              <p:nvPr/>
            </p:nvSpPr>
            <p:spPr>
              <a:xfrm flipH="1">
                <a:off x="3164039" y="430875"/>
                <a:ext cx="293111" cy="293388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6" name="Google Shape;1576;p31"/>
              <p:cNvSpPr/>
              <p:nvPr/>
            </p:nvSpPr>
            <p:spPr>
              <a:xfrm flipH="1">
                <a:off x="3202780" y="469909"/>
                <a:ext cx="215626" cy="215337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7" name="Google Shape;1577;p31"/>
              <p:cNvSpPr/>
              <p:nvPr/>
            </p:nvSpPr>
            <p:spPr>
              <a:xfrm flipH="1">
                <a:off x="3200525" y="467377"/>
                <a:ext cx="220123" cy="220400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8" name="Google Shape;1578;p31"/>
              <p:cNvSpPr/>
              <p:nvPr/>
            </p:nvSpPr>
            <p:spPr>
              <a:xfrm flipH="1">
                <a:off x="3242641" y="509484"/>
                <a:ext cx="136177" cy="136177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9" name="Google Shape;1579;p31"/>
              <p:cNvSpPr/>
              <p:nvPr/>
            </p:nvSpPr>
            <p:spPr>
              <a:xfrm flipH="1">
                <a:off x="3240109" y="507242"/>
                <a:ext cx="140951" cy="140674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80" name="Google Shape;1580;p31"/>
            <p:cNvGrpSpPr/>
            <p:nvPr/>
          </p:nvGrpSpPr>
          <p:grpSpPr>
            <a:xfrm flipH="1">
              <a:off x="242270" y="4142425"/>
              <a:ext cx="175013" cy="27000"/>
              <a:chOff x="5662375" y="212375"/>
              <a:chExt cx="175013" cy="27000"/>
            </a:xfrm>
          </p:grpSpPr>
          <p:sp>
            <p:nvSpPr>
              <p:cNvPr id="1581" name="Google Shape;1581;p31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2" name="Google Shape;1582;p31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3" name="Google Shape;1583;p31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1584" name="Google Shape;1584;p31"/>
            <p:cNvCxnSpPr/>
            <p:nvPr/>
          </p:nvCxnSpPr>
          <p:spPr>
            <a:xfrm rot="10800000">
              <a:off x="5995050" y="226600"/>
              <a:ext cx="1504500" cy="2247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85" name="Google Shape;1585;p31"/>
            <p:cNvCxnSpPr/>
            <p:nvPr/>
          </p:nvCxnSpPr>
          <p:spPr>
            <a:xfrm rot="10800000">
              <a:off x="7512925" y="457850"/>
              <a:ext cx="829500" cy="7434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86" name="Google Shape;1586;p31"/>
            <p:cNvCxnSpPr/>
            <p:nvPr/>
          </p:nvCxnSpPr>
          <p:spPr>
            <a:xfrm flipH="1">
              <a:off x="8348975" y="-6625"/>
              <a:ext cx="796500" cy="11880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1587" name="Google Shape;1587;p31"/>
            <p:cNvGrpSpPr/>
            <p:nvPr/>
          </p:nvGrpSpPr>
          <p:grpSpPr>
            <a:xfrm>
              <a:off x="8064275" y="1040250"/>
              <a:ext cx="581800" cy="582350"/>
              <a:chOff x="8064275" y="887850"/>
              <a:chExt cx="581800" cy="582350"/>
            </a:xfrm>
          </p:grpSpPr>
          <p:sp>
            <p:nvSpPr>
              <p:cNvPr id="1588" name="Google Shape;1588;p31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9" name="Google Shape;1589;p31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0" name="Google Shape;1590;p31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1" name="Google Shape;1591;p31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2" name="Google Shape;1592;p31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3" name="Google Shape;1593;p31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94" name="Google Shape;1594;p31"/>
            <p:cNvGrpSpPr/>
            <p:nvPr/>
          </p:nvGrpSpPr>
          <p:grpSpPr>
            <a:xfrm>
              <a:off x="7353050" y="316275"/>
              <a:ext cx="292025" cy="292575"/>
              <a:chOff x="7353050" y="316275"/>
              <a:chExt cx="292025" cy="292575"/>
            </a:xfrm>
          </p:grpSpPr>
          <p:sp>
            <p:nvSpPr>
              <p:cNvPr id="1595" name="Google Shape;1595;p31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6" name="Google Shape;1596;p31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7" name="Google Shape;1597;p31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8" name="Google Shape;1598;p31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99" name="Google Shape;1599;p31"/>
            <p:cNvGrpSpPr/>
            <p:nvPr/>
          </p:nvGrpSpPr>
          <p:grpSpPr>
            <a:xfrm>
              <a:off x="8792300" y="321275"/>
              <a:ext cx="175000" cy="175000"/>
              <a:chOff x="8792300" y="321275"/>
              <a:chExt cx="175000" cy="175000"/>
            </a:xfrm>
          </p:grpSpPr>
          <p:sp>
            <p:nvSpPr>
              <p:cNvPr id="1600" name="Google Shape;1600;p31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rect b="b" l="l" r="r" t="t"/>
                <a:pathLst>
                  <a:path extrusionOk="0" h="6621" w="6644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1" name="Google Shape;1601;p31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rect b="b" l="l" r="r" t="t"/>
                <a:pathLst>
                  <a:path extrusionOk="0" h="7000" w="700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2" name="Google Shape;1602;p31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rect b="b" l="l" r="r" t="t"/>
                <a:pathLst>
                  <a:path extrusionOk="0" h="3723" w="3702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3" name="Google Shape;1603;p31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rect b="b" l="l" r="r" t="t"/>
                <a:pathLst>
                  <a:path extrusionOk="0" h="4080" w="4102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604" name="Google Shape;1604;p31"/>
            <p:cNvSpPr/>
            <p:nvPr/>
          </p:nvSpPr>
          <p:spPr>
            <a:xfrm>
              <a:off x="5829305" y="68707"/>
              <a:ext cx="288614" cy="288337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5" name="Google Shape;1605;p31"/>
            <p:cNvSpPr/>
            <p:nvPr/>
          </p:nvSpPr>
          <p:spPr>
            <a:xfrm>
              <a:off x="5827050" y="66175"/>
              <a:ext cx="293111" cy="293388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6" name="Google Shape;1606;p31"/>
            <p:cNvSpPr/>
            <p:nvPr/>
          </p:nvSpPr>
          <p:spPr>
            <a:xfrm>
              <a:off x="5865794" y="105209"/>
              <a:ext cx="215626" cy="215337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7" name="Google Shape;1607;p31"/>
            <p:cNvSpPr/>
            <p:nvPr/>
          </p:nvSpPr>
          <p:spPr>
            <a:xfrm>
              <a:off x="5863552" y="102677"/>
              <a:ext cx="220123" cy="220400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8" name="Google Shape;1608;p31"/>
            <p:cNvSpPr/>
            <p:nvPr/>
          </p:nvSpPr>
          <p:spPr>
            <a:xfrm>
              <a:off x="5905382" y="144784"/>
              <a:ext cx="136177" cy="136177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9" name="Google Shape;1609;p31"/>
            <p:cNvSpPr/>
            <p:nvPr/>
          </p:nvSpPr>
          <p:spPr>
            <a:xfrm>
              <a:off x="5903140" y="142542"/>
              <a:ext cx="140951" cy="140674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610" name="Google Shape;1610;p31"/>
            <p:cNvGrpSpPr/>
            <p:nvPr/>
          </p:nvGrpSpPr>
          <p:grpSpPr>
            <a:xfrm>
              <a:off x="8490050" y="170875"/>
              <a:ext cx="175013" cy="27000"/>
              <a:chOff x="5662375" y="212375"/>
              <a:chExt cx="175013" cy="27000"/>
            </a:xfrm>
          </p:grpSpPr>
          <p:sp>
            <p:nvSpPr>
              <p:cNvPr id="1611" name="Google Shape;1611;p31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2" name="Google Shape;1612;p31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3" name="Google Shape;1613;p31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14" name="Google Shape;1614;p31"/>
            <p:cNvGrpSpPr/>
            <p:nvPr/>
          </p:nvGrpSpPr>
          <p:grpSpPr>
            <a:xfrm>
              <a:off x="8678350" y="1658000"/>
              <a:ext cx="175013" cy="27000"/>
              <a:chOff x="5662375" y="212375"/>
              <a:chExt cx="175013" cy="27000"/>
            </a:xfrm>
          </p:grpSpPr>
          <p:sp>
            <p:nvSpPr>
              <p:cNvPr id="1615" name="Google Shape;1615;p31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6" name="Google Shape;1616;p31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7" name="Google Shape;1617;p31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618" name="Google Shape;1618;p31"/>
          <p:cNvSpPr txBox="1"/>
          <p:nvPr>
            <p:ph idx="1" type="subTitle"/>
          </p:nvPr>
        </p:nvSpPr>
        <p:spPr>
          <a:xfrm>
            <a:off x="3639300" y="2596896"/>
            <a:ext cx="18654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23">
    <p:spTree>
      <p:nvGrpSpPr>
        <p:cNvPr id="1619" name="Shape 1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0" name="Google Shape;1620;p32"/>
          <p:cNvSpPr txBox="1"/>
          <p:nvPr>
            <p:ph idx="1" type="body"/>
          </p:nvPr>
        </p:nvSpPr>
        <p:spPr>
          <a:xfrm>
            <a:off x="1881350" y="1246850"/>
            <a:ext cx="2133300" cy="35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1621" name="Google Shape;1621;p32"/>
          <p:cNvSpPr txBox="1"/>
          <p:nvPr>
            <p:ph idx="2" type="body"/>
          </p:nvPr>
        </p:nvSpPr>
        <p:spPr>
          <a:xfrm>
            <a:off x="4220325" y="1246850"/>
            <a:ext cx="3099900" cy="35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1622" name="Google Shape;1622;p32"/>
          <p:cNvSpPr txBox="1"/>
          <p:nvPr>
            <p:ph type="title"/>
          </p:nvPr>
        </p:nvSpPr>
        <p:spPr>
          <a:xfrm>
            <a:off x="2532888" y="338328"/>
            <a:ext cx="40875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1623" name="Google Shape;1623;p32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1624" name="Google Shape;1624;p32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1625" name="Google Shape;1625;p32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1626" name="Google Shape;1626;p32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7" name="Google Shape;1627;p32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8" name="Google Shape;1628;p32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9" name="Google Shape;1629;p32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0" name="Google Shape;1630;p32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1" name="Google Shape;1631;p32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32" name="Google Shape;1632;p32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1633" name="Google Shape;1633;p32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4" name="Google Shape;1634;p32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5" name="Google Shape;1635;p32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6" name="Google Shape;1636;p32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37" name="Google Shape;1637;p32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1638" name="Google Shape;1638;p32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rect b="b" l="l" r="r" t="t"/>
                <a:pathLst>
                  <a:path extrusionOk="0" h="6621" w="6644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9" name="Google Shape;1639;p32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rect b="b" l="l" r="r" t="t"/>
                <a:pathLst>
                  <a:path extrusionOk="0" h="7000" w="700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0" name="Google Shape;1640;p32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rect b="b" l="l" r="r" t="t"/>
                <a:pathLst>
                  <a:path extrusionOk="0" h="3723" w="3702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1" name="Google Shape;1641;p32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rect b="b" l="l" r="r" t="t"/>
                <a:pathLst>
                  <a:path extrusionOk="0" h="4080" w="4102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1642" name="Google Shape;1642;p32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1643" name="Google Shape;1643;p32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1644" name="Google Shape;1644;p32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5" name="Google Shape;1645;p32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6" name="Google Shape;1646;p32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7" name="Google Shape;1647;p32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8" name="Google Shape;1648;p32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9" name="Google Shape;1649;p32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50" name="Google Shape;1650;p32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1651" name="Google Shape;1651;p32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2" name="Google Shape;1652;p32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3" name="Google Shape;1653;p32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4" name="Google Shape;1654;p32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55" name="Google Shape;1655;p32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1656" name="Google Shape;1656;p32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rect b="b" l="l" r="r" t="t"/>
                <a:pathLst>
                  <a:path extrusionOk="0" h="6621" w="6644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7" name="Google Shape;1657;p32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rect b="b" l="l" r="r" t="t"/>
                <a:pathLst>
                  <a:path extrusionOk="0" h="7000" w="700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8" name="Google Shape;1658;p32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rect b="b" l="l" r="r" t="t"/>
                <a:pathLst>
                  <a:path extrusionOk="0" h="3723" w="3702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9" name="Google Shape;1659;p32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rect b="b" l="l" r="r" t="t"/>
                <a:pathLst>
                  <a:path extrusionOk="0" h="4080" w="4102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60" name="Google Shape;1660;p32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1661" name="Google Shape;1661;p32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2" name="Google Shape;1662;p32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3" name="Google Shape;1663;p32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64" name="Google Shape;1664;p32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1665" name="Google Shape;1665;p32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6" name="Google Shape;1666;p32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7" name="Google Shape;1667;p32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68" name="Google Shape;1668;p32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1669" name="Google Shape;1669;p32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0" name="Google Shape;1670;p32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1" name="Google Shape;1671;p32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72" name="Google Shape;1672;p32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673" name="Google Shape;1673;p32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4" name="Google Shape;1674;p32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5" name="Google Shape;1675;p32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1676" name="Google Shape;1676;p32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77" name="Google Shape;1677;p32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678" name="Google Shape;1678;p32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9" name="Google Shape;1679;p32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0" name="Google Shape;1680;p32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1" name="Google Shape;1681;p32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1">
    <p:spTree>
      <p:nvGrpSpPr>
        <p:cNvPr id="1682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3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84" name="Google Shape;1684;p3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685" name="Google Shape;1685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 1">
  <p:cSld name="CAPTION_ONLY_1">
    <p:spTree>
      <p:nvGrpSpPr>
        <p:cNvPr id="1686" name="Shape 1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7" name="Google Shape;1687;p3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</a:lstStyle>
          <a:p/>
        </p:txBody>
      </p:sp>
      <p:sp>
        <p:nvSpPr>
          <p:cNvPr id="1688" name="Google Shape;1688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">
  <p:cSld name="SECTION_TITLE_AND_DESCRIPTION_1">
    <p:spTree>
      <p:nvGrpSpPr>
        <p:cNvPr id="1689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p35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1" name="Google Shape;1691;p35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692" name="Google Shape;1692;p35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93" name="Google Shape;1693;p35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">
  <p:cSld name="TITLE_AND_BODY_2">
    <p:spTree>
      <p:nvGrpSpPr>
        <p:cNvPr id="1695" name="Shape 1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6" name="Google Shape;1696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97" name="Google Shape;1697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 1">
  <p:cSld name="ONE_COLUMN_TEXT_1">
    <p:spTree>
      <p:nvGrpSpPr>
        <p:cNvPr id="1699" name="Shape 1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0" name="Google Shape;1700;p3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1" name="Google Shape;1701;p3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02" name="Google Shape;1702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AND_TWO_COLUMNS_1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05" name="Google Shape;1705;p38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06" name="Google Shape;1706;p38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07" name="Google Shape;1707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_HEADER_1">
    <p:spTree>
      <p:nvGrpSpPr>
        <p:cNvPr id="1708" name="Shape 1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9" name="Google Shape;1709;p3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710" name="Google Shape;1710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5"/>
          <p:cNvSpPr txBox="1"/>
          <p:nvPr>
            <p:ph type="title"/>
          </p:nvPr>
        </p:nvSpPr>
        <p:spPr>
          <a:xfrm>
            <a:off x="1807671" y="338325"/>
            <a:ext cx="55287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7" name="Google Shape;177;p5"/>
          <p:cNvSpPr txBox="1"/>
          <p:nvPr>
            <p:ph idx="1" type="subTitle"/>
          </p:nvPr>
        </p:nvSpPr>
        <p:spPr>
          <a:xfrm>
            <a:off x="4956048" y="2532888"/>
            <a:ext cx="2084700" cy="13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178" name="Google Shape;178;p5"/>
          <p:cNvSpPr txBox="1"/>
          <p:nvPr>
            <p:ph idx="2" type="subTitle"/>
          </p:nvPr>
        </p:nvSpPr>
        <p:spPr>
          <a:xfrm>
            <a:off x="2093976" y="2532888"/>
            <a:ext cx="2084700" cy="13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179" name="Google Shape;179;p5"/>
          <p:cNvSpPr txBox="1"/>
          <p:nvPr>
            <p:ph idx="3" type="subTitle"/>
          </p:nvPr>
        </p:nvSpPr>
        <p:spPr>
          <a:xfrm>
            <a:off x="4956048" y="2221992"/>
            <a:ext cx="2084700" cy="28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80" name="Google Shape;180;p5"/>
          <p:cNvSpPr txBox="1"/>
          <p:nvPr>
            <p:ph idx="4" type="subTitle"/>
          </p:nvPr>
        </p:nvSpPr>
        <p:spPr>
          <a:xfrm>
            <a:off x="2093976" y="2203704"/>
            <a:ext cx="2084700" cy="3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81" name="Google Shape;181;p5"/>
          <p:cNvSpPr txBox="1"/>
          <p:nvPr>
            <p:ph hasCustomPrompt="1" idx="5" type="title"/>
          </p:nvPr>
        </p:nvSpPr>
        <p:spPr>
          <a:xfrm>
            <a:off x="2779776" y="1627632"/>
            <a:ext cx="7224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2" name="Google Shape;182;p5"/>
          <p:cNvSpPr txBox="1"/>
          <p:nvPr>
            <p:ph hasCustomPrompt="1" idx="6" type="title"/>
          </p:nvPr>
        </p:nvSpPr>
        <p:spPr>
          <a:xfrm>
            <a:off x="5641848" y="1627632"/>
            <a:ext cx="7224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grpSp>
        <p:nvGrpSpPr>
          <p:cNvPr id="183" name="Google Shape;183;p5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184" name="Google Shape;184;p5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185" name="Google Shape;185;p5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186" name="Google Shape;186;p5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5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5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" name="Google Shape;189;p5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" name="Google Shape;190;p5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5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2" name="Google Shape;192;p5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193" name="Google Shape;193;p5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" name="Google Shape;194;p5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" name="Google Shape;195;p5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5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7" name="Google Shape;197;p5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198" name="Google Shape;198;p5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rect b="b" l="l" r="r" t="t"/>
                <a:pathLst>
                  <a:path extrusionOk="0" h="6621" w="6644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" name="Google Shape;199;p5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rect b="b" l="l" r="r" t="t"/>
                <a:pathLst>
                  <a:path extrusionOk="0" h="7000" w="700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5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rect b="b" l="l" r="r" t="t"/>
                <a:pathLst>
                  <a:path extrusionOk="0" h="3723" w="3702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5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rect b="b" l="l" r="r" t="t"/>
                <a:pathLst>
                  <a:path extrusionOk="0" h="4080" w="4102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202" name="Google Shape;202;p5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203" name="Google Shape;203;p5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204" name="Google Shape;204;p5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5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5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5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" name="Google Shape;208;p5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" name="Google Shape;209;p5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0" name="Google Shape;210;p5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211" name="Google Shape;211;p5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5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5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" name="Google Shape;214;p5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5" name="Google Shape;215;p5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216" name="Google Shape;216;p5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rect b="b" l="l" r="r" t="t"/>
                <a:pathLst>
                  <a:path extrusionOk="0" h="6621" w="6644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5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rect b="b" l="l" r="r" t="t"/>
                <a:pathLst>
                  <a:path extrusionOk="0" h="7000" w="700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5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rect b="b" l="l" r="r" t="t"/>
                <a:pathLst>
                  <a:path extrusionOk="0" h="3723" w="3702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" name="Google Shape;219;p5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rect b="b" l="l" r="r" t="t"/>
                <a:pathLst>
                  <a:path extrusionOk="0" h="4080" w="4102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0" name="Google Shape;220;p5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221" name="Google Shape;221;p5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5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" name="Google Shape;223;p5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4" name="Google Shape;224;p5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225" name="Google Shape;225;p5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5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5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8" name="Google Shape;228;p5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229" name="Google Shape;229;p5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5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5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2" name="Google Shape;232;p5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233" name="Google Shape;233;p5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4" name="Google Shape;234;p5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" name="Google Shape;235;p5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236" name="Google Shape;236;p5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7" name="Google Shape;237;p5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38" name="Google Shape;238;p5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5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5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5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6"/>
          <p:cNvSpPr txBox="1"/>
          <p:nvPr>
            <p:ph type="title"/>
          </p:nvPr>
        </p:nvSpPr>
        <p:spPr>
          <a:xfrm>
            <a:off x="1823475" y="338328"/>
            <a:ext cx="5496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244" name="Google Shape;244;p6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245" name="Google Shape;245;p6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246" name="Google Shape;246;p6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247" name="Google Shape;247;p6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6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9" name="Google Shape;249;p6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" name="Google Shape;250;p6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6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6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3" name="Google Shape;253;p6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254" name="Google Shape;254;p6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5" name="Google Shape;255;p6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6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6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8" name="Google Shape;258;p6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259" name="Google Shape;259;p6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rect b="b" l="l" r="r" t="t"/>
                <a:pathLst>
                  <a:path extrusionOk="0" h="6621" w="6644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" name="Google Shape;260;p6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rect b="b" l="l" r="r" t="t"/>
                <a:pathLst>
                  <a:path extrusionOk="0" h="7000" w="700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6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rect b="b" l="l" r="r" t="t"/>
                <a:pathLst>
                  <a:path extrusionOk="0" h="3723" w="3702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6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rect b="b" l="l" r="r" t="t"/>
                <a:pathLst>
                  <a:path extrusionOk="0" h="4080" w="4102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263" name="Google Shape;263;p6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264" name="Google Shape;264;p6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265" name="Google Shape;265;p6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6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6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8" name="Google Shape;268;p6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" name="Google Shape;269;p6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0" name="Google Shape;270;p6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71" name="Google Shape;271;p6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272" name="Google Shape;272;p6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" name="Google Shape;273;p6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4" name="Google Shape;274;p6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5" name="Google Shape;275;p6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76" name="Google Shape;276;p6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277" name="Google Shape;277;p6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rect b="b" l="l" r="r" t="t"/>
                <a:pathLst>
                  <a:path extrusionOk="0" h="6621" w="6644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8" name="Google Shape;278;p6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rect b="b" l="l" r="r" t="t"/>
                <a:pathLst>
                  <a:path extrusionOk="0" h="7000" w="700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9" name="Google Shape;279;p6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rect b="b" l="l" r="r" t="t"/>
                <a:pathLst>
                  <a:path extrusionOk="0" h="3723" w="3702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" name="Google Shape;280;p6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rect b="b" l="l" r="r" t="t"/>
                <a:pathLst>
                  <a:path extrusionOk="0" h="4080" w="4102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81" name="Google Shape;281;p6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282" name="Google Shape;282;p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" name="Google Shape;283;p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4" name="Google Shape;284;p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85" name="Google Shape;285;p6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286" name="Google Shape;286;p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" name="Google Shape;287;p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" name="Google Shape;288;p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89" name="Google Shape;289;p6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290" name="Google Shape;290;p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" name="Google Shape;291;p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" name="Google Shape;292;p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93" name="Google Shape;293;p6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294" name="Google Shape;294;p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5" name="Google Shape;295;p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6" name="Google Shape;296;p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297" name="Google Shape;297;p6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98" name="Google Shape;298;p6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99" name="Google Shape;299;p6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6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6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6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7"/>
          <p:cNvSpPr txBox="1"/>
          <p:nvPr>
            <p:ph idx="1" type="subTitle"/>
          </p:nvPr>
        </p:nvSpPr>
        <p:spPr>
          <a:xfrm>
            <a:off x="804672" y="1984248"/>
            <a:ext cx="32919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305" name="Google Shape;305;p7"/>
          <p:cNvSpPr txBox="1"/>
          <p:nvPr>
            <p:ph type="title"/>
          </p:nvPr>
        </p:nvSpPr>
        <p:spPr>
          <a:xfrm>
            <a:off x="804672" y="3319272"/>
            <a:ext cx="3291900" cy="40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cxnSp>
        <p:nvCxnSpPr>
          <p:cNvPr id="306" name="Google Shape;306;p7"/>
          <p:cNvCxnSpPr/>
          <p:nvPr/>
        </p:nvCxnSpPr>
        <p:spPr>
          <a:xfrm>
            <a:off x="1645925" y="523125"/>
            <a:ext cx="1672500" cy="126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7" name="Google Shape;307;p7"/>
          <p:cNvCxnSpPr/>
          <p:nvPr/>
        </p:nvCxnSpPr>
        <p:spPr>
          <a:xfrm flipH="1" rot="10800000">
            <a:off x="803050" y="529675"/>
            <a:ext cx="829500" cy="743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8" name="Google Shape;308;p7"/>
          <p:cNvCxnSpPr/>
          <p:nvPr/>
        </p:nvCxnSpPr>
        <p:spPr>
          <a:xfrm>
            <a:off x="0" y="65200"/>
            <a:ext cx="796500" cy="1188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309" name="Google Shape;309;p7"/>
          <p:cNvGrpSpPr/>
          <p:nvPr/>
        </p:nvGrpSpPr>
        <p:grpSpPr>
          <a:xfrm flipH="1">
            <a:off x="499400" y="959675"/>
            <a:ext cx="581800" cy="582350"/>
            <a:chOff x="8064275" y="887850"/>
            <a:chExt cx="581800" cy="582350"/>
          </a:xfrm>
        </p:grpSpPr>
        <p:sp>
          <p:nvSpPr>
            <p:cNvPr id="310" name="Google Shape;310;p7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7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7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7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7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7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6" name="Google Shape;316;p7"/>
          <p:cNvGrpSpPr/>
          <p:nvPr/>
        </p:nvGrpSpPr>
        <p:grpSpPr>
          <a:xfrm flipH="1">
            <a:off x="1500400" y="388100"/>
            <a:ext cx="292025" cy="292575"/>
            <a:chOff x="7353050" y="316275"/>
            <a:chExt cx="292025" cy="292575"/>
          </a:xfrm>
        </p:grpSpPr>
        <p:sp>
          <p:nvSpPr>
            <p:cNvPr id="317" name="Google Shape;317;p7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7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7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7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1" name="Google Shape;321;p7"/>
          <p:cNvSpPr/>
          <p:nvPr/>
        </p:nvSpPr>
        <p:spPr>
          <a:xfrm flipH="1">
            <a:off x="3166281" y="497632"/>
            <a:ext cx="288614" cy="288337"/>
          </a:xfrm>
          <a:custGeom>
            <a:rect b="b" l="l" r="r" t="t"/>
            <a:pathLst>
              <a:path extrusionOk="0" h="22893" w="22915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7"/>
          <p:cNvSpPr/>
          <p:nvPr/>
        </p:nvSpPr>
        <p:spPr>
          <a:xfrm flipH="1">
            <a:off x="3164039" y="495100"/>
            <a:ext cx="293111" cy="293388"/>
          </a:xfrm>
          <a:custGeom>
            <a:rect b="b" l="l" r="r" t="t"/>
            <a:pathLst>
              <a:path extrusionOk="0" h="23294" w="23272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7"/>
          <p:cNvSpPr/>
          <p:nvPr/>
        </p:nvSpPr>
        <p:spPr>
          <a:xfrm flipH="1">
            <a:off x="3202780" y="534134"/>
            <a:ext cx="215626" cy="215337"/>
          </a:xfrm>
          <a:custGeom>
            <a:rect b="b" l="l" r="r" t="t"/>
            <a:pathLst>
              <a:path extrusionOk="0" h="17097" w="1712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7"/>
          <p:cNvSpPr/>
          <p:nvPr/>
        </p:nvSpPr>
        <p:spPr>
          <a:xfrm flipH="1">
            <a:off x="3200525" y="531602"/>
            <a:ext cx="220123" cy="220400"/>
          </a:xfrm>
          <a:custGeom>
            <a:rect b="b" l="l" r="r" t="t"/>
            <a:pathLst>
              <a:path extrusionOk="0" h="17499" w="17477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7"/>
          <p:cNvSpPr/>
          <p:nvPr/>
        </p:nvSpPr>
        <p:spPr>
          <a:xfrm flipH="1">
            <a:off x="3242641" y="573709"/>
            <a:ext cx="136177" cy="136177"/>
          </a:xfrm>
          <a:custGeom>
            <a:rect b="b" l="l" r="r" t="t"/>
            <a:pathLst>
              <a:path extrusionOk="0" h="10812" w="10812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7"/>
          <p:cNvSpPr/>
          <p:nvPr/>
        </p:nvSpPr>
        <p:spPr>
          <a:xfrm flipH="1">
            <a:off x="3240109" y="571467"/>
            <a:ext cx="140951" cy="140674"/>
          </a:xfrm>
          <a:custGeom>
            <a:rect b="b" l="l" r="r" t="t"/>
            <a:pathLst>
              <a:path extrusionOk="0" h="11169" w="11191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7" name="Google Shape;327;p7"/>
          <p:cNvGrpSpPr/>
          <p:nvPr/>
        </p:nvGrpSpPr>
        <p:grpSpPr>
          <a:xfrm flipH="1">
            <a:off x="3527112" y="361100"/>
            <a:ext cx="175013" cy="27000"/>
            <a:chOff x="5662375" y="212375"/>
            <a:chExt cx="175013" cy="27000"/>
          </a:xfrm>
        </p:grpSpPr>
        <p:sp>
          <p:nvSpPr>
            <p:cNvPr id="328" name="Google Shape;328;p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1" name="Google Shape;331;p7"/>
          <p:cNvGrpSpPr/>
          <p:nvPr/>
        </p:nvGrpSpPr>
        <p:grpSpPr>
          <a:xfrm flipH="1">
            <a:off x="480412" y="242700"/>
            <a:ext cx="175013" cy="27000"/>
            <a:chOff x="5662375" y="212375"/>
            <a:chExt cx="175013" cy="27000"/>
          </a:xfrm>
        </p:grpSpPr>
        <p:sp>
          <p:nvSpPr>
            <p:cNvPr id="332" name="Google Shape;332;p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5" name="Google Shape;335;p7"/>
          <p:cNvGrpSpPr/>
          <p:nvPr/>
        </p:nvGrpSpPr>
        <p:grpSpPr>
          <a:xfrm flipH="1">
            <a:off x="901712" y="1653625"/>
            <a:ext cx="175013" cy="27000"/>
            <a:chOff x="5662375" y="212375"/>
            <a:chExt cx="175013" cy="27000"/>
          </a:xfrm>
        </p:grpSpPr>
        <p:sp>
          <p:nvSpPr>
            <p:cNvPr id="336" name="Google Shape;336;p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339" name="Google Shape;339;p7"/>
          <p:cNvCxnSpPr/>
          <p:nvPr/>
        </p:nvCxnSpPr>
        <p:spPr>
          <a:xfrm>
            <a:off x="791400" y="4212400"/>
            <a:ext cx="1157100" cy="542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0" name="Google Shape;340;p7"/>
          <p:cNvCxnSpPr/>
          <p:nvPr/>
        </p:nvCxnSpPr>
        <p:spPr>
          <a:xfrm flipH="1" rot="10800000">
            <a:off x="0" y="4220425"/>
            <a:ext cx="791400" cy="836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341" name="Google Shape;341;p7"/>
          <p:cNvGrpSpPr/>
          <p:nvPr/>
        </p:nvGrpSpPr>
        <p:grpSpPr>
          <a:xfrm rot="10800000">
            <a:off x="499400" y="3940925"/>
            <a:ext cx="581800" cy="582350"/>
            <a:chOff x="8064275" y="887850"/>
            <a:chExt cx="581800" cy="582350"/>
          </a:xfrm>
        </p:grpSpPr>
        <p:sp>
          <p:nvSpPr>
            <p:cNvPr id="342" name="Google Shape;342;p7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7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7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7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7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7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8" name="Google Shape;348;p7"/>
          <p:cNvGrpSpPr/>
          <p:nvPr/>
        </p:nvGrpSpPr>
        <p:grpSpPr>
          <a:xfrm rot="10800000">
            <a:off x="1819575" y="4586750"/>
            <a:ext cx="292025" cy="292575"/>
            <a:chOff x="7353050" y="316275"/>
            <a:chExt cx="292025" cy="292575"/>
          </a:xfrm>
        </p:grpSpPr>
        <p:sp>
          <p:nvSpPr>
            <p:cNvPr id="349" name="Google Shape;349;p7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7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7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7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3" name="Google Shape;353;p7"/>
          <p:cNvGrpSpPr/>
          <p:nvPr/>
        </p:nvGrpSpPr>
        <p:grpSpPr>
          <a:xfrm rot="10800000">
            <a:off x="212525" y="4645550"/>
            <a:ext cx="175000" cy="175000"/>
            <a:chOff x="8792300" y="321275"/>
            <a:chExt cx="175000" cy="175000"/>
          </a:xfrm>
        </p:grpSpPr>
        <p:sp>
          <p:nvSpPr>
            <p:cNvPr id="354" name="Google Shape;354;p7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7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7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7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8" name="Google Shape;358;p7"/>
          <p:cNvGrpSpPr/>
          <p:nvPr/>
        </p:nvGrpSpPr>
        <p:grpSpPr>
          <a:xfrm rot="10800000">
            <a:off x="480412" y="4852325"/>
            <a:ext cx="175013" cy="27000"/>
            <a:chOff x="5662375" y="212375"/>
            <a:chExt cx="175013" cy="27000"/>
          </a:xfrm>
        </p:grpSpPr>
        <p:sp>
          <p:nvSpPr>
            <p:cNvPr id="359" name="Google Shape;359;p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2" name="Google Shape;362;p7"/>
          <p:cNvGrpSpPr/>
          <p:nvPr/>
        </p:nvGrpSpPr>
        <p:grpSpPr>
          <a:xfrm rot="10800000">
            <a:off x="1054112" y="3898600"/>
            <a:ext cx="175013" cy="27000"/>
            <a:chOff x="5662375" y="212375"/>
            <a:chExt cx="175013" cy="27000"/>
          </a:xfrm>
        </p:grpSpPr>
        <p:sp>
          <p:nvSpPr>
            <p:cNvPr id="363" name="Google Shape;363;p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7" name="Google Shape;367;p8"/>
          <p:cNvGrpSpPr/>
          <p:nvPr/>
        </p:nvGrpSpPr>
        <p:grpSpPr>
          <a:xfrm>
            <a:off x="1349626" y="598417"/>
            <a:ext cx="6453730" cy="3631136"/>
            <a:chOff x="365750" y="1285025"/>
            <a:chExt cx="6934275" cy="3315500"/>
          </a:xfrm>
        </p:grpSpPr>
        <p:sp>
          <p:nvSpPr>
            <p:cNvPr id="368" name="Google Shape;368;p8"/>
            <p:cNvSpPr/>
            <p:nvPr/>
          </p:nvSpPr>
          <p:spPr>
            <a:xfrm>
              <a:off x="365750" y="1285025"/>
              <a:ext cx="6934275" cy="3315500"/>
            </a:xfrm>
            <a:custGeom>
              <a:rect b="b" l="l" r="r" t="t"/>
              <a:pathLst>
                <a:path extrusionOk="0" h="132620" w="277371">
                  <a:moveTo>
                    <a:pt x="139292" y="1"/>
                  </a:moveTo>
                  <a:cubicBezTo>
                    <a:pt x="131931" y="1"/>
                    <a:pt x="124510" y="530"/>
                    <a:pt x="116820" y="2020"/>
                  </a:cubicBezTo>
                  <a:cubicBezTo>
                    <a:pt x="97286" y="5794"/>
                    <a:pt x="78528" y="13563"/>
                    <a:pt x="62212" y="24940"/>
                  </a:cubicBezTo>
                  <a:cubicBezTo>
                    <a:pt x="40180" y="40312"/>
                    <a:pt x="16039" y="63953"/>
                    <a:pt x="5883" y="89204"/>
                  </a:cubicBezTo>
                  <a:cubicBezTo>
                    <a:pt x="2054" y="98638"/>
                    <a:pt x="1" y="109904"/>
                    <a:pt x="5162" y="118672"/>
                  </a:cubicBezTo>
                  <a:cubicBezTo>
                    <a:pt x="10878" y="128329"/>
                    <a:pt x="23309" y="131547"/>
                    <a:pt x="34519" y="132324"/>
                  </a:cubicBezTo>
                  <a:cubicBezTo>
                    <a:pt x="37485" y="132528"/>
                    <a:pt x="40447" y="132620"/>
                    <a:pt x="43408" y="132620"/>
                  </a:cubicBezTo>
                  <a:cubicBezTo>
                    <a:pt x="64717" y="132620"/>
                    <a:pt x="85919" y="127832"/>
                    <a:pt x="107164" y="125054"/>
                  </a:cubicBezTo>
                  <a:cubicBezTo>
                    <a:pt x="121795" y="123154"/>
                    <a:pt x="136548" y="122208"/>
                    <a:pt x="151300" y="122208"/>
                  </a:cubicBezTo>
                  <a:cubicBezTo>
                    <a:pt x="172303" y="122208"/>
                    <a:pt x="193303" y="124126"/>
                    <a:pt x="213939" y="127940"/>
                  </a:cubicBezTo>
                  <a:cubicBezTo>
                    <a:pt x="222522" y="129553"/>
                    <a:pt x="231673" y="131360"/>
                    <a:pt x="240407" y="131360"/>
                  </a:cubicBezTo>
                  <a:cubicBezTo>
                    <a:pt x="248501" y="131360"/>
                    <a:pt x="256237" y="129808"/>
                    <a:pt x="262831" y="125110"/>
                  </a:cubicBezTo>
                  <a:cubicBezTo>
                    <a:pt x="276372" y="115454"/>
                    <a:pt x="277371" y="99138"/>
                    <a:pt x="274429" y="84431"/>
                  </a:cubicBezTo>
                  <a:cubicBezTo>
                    <a:pt x="271488" y="69670"/>
                    <a:pt x="264329" y="59902"/>
                    <a:pt x="257059" y="47305"/>
                  </a:cubicBezTo>
                  <a:cubicBezTo>
                    <a:pt x="252786" y="39868"/>
                    <a:pt x="247736" y="33098"/>
                    <a:pt x="241798" y="27215"/>
                  </a:cubicBezTo>
                  <a:cubicBezTo>
                    <a:pt x="234972" y="20500"/>
                    <a:pt x="226925" y="14951"/>
                    <a:pt x="217768" y="11177"/>
                  </a:cubicBezTo>
                  <a:cubicBezTo>
                    <a:pt x="203783" y="5350"/>
                    <a:pt x="188521" y="3407"/>
                    <a:pt x="173482" y="2186"/>
                  </a:cubicBezTo>
                  <a:cubicBezTo>
                    <a:pt x="161726" y="1246"/>
                    <a:pt x="150579" y="1"/>
                    <a:pt x="1392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8"/>
            <p:cNvSpPr/>
            <p:nvPr/>
          </p:nvSpPr>
          <p:spPr>
            <a:xfrm>
              <a:off x="417100" y="1285575"/>
              <a:ext cx="6842700" cy="3314500"/>
            </a:xfrm>
            <a:custGeom>
              <a:rect b="b" l="l" r="r" t="t"/>
              <a:pathLst>
                <a:path extrusionOk="0" h="132580" w="273708">
                  <a:moveTo>
                    <a:pt x="137298" y="0"/>
                  </a:moveTo>
                  <a:cubicBezTo>
                    <a:pt x="129917" y="0"/>
                    <a:pt x="122480" y="500"/>
                    <a:pt x="114766" y="1998"/>
                  </a:cubicBezTo>
                  <a:cubicBezTo>
                    <a:pt x="95232" y="5772"/>
                    <a:pt x="76474" y="13541"/>
                    <a:pt x="60158" y="24918"/>
                  </a:cubicBezTo>
                  <a:cubicBezTo>
                    <a:pt x="38126" y="40290"/>
                    <a:pt x="13985" y="63931"/>
                    <a:pt x="3829" y="89182"/>
                  </a:cubicBezTo>
                  <a:cubicBezTo>
                    <a:pt x="1609" y="94621"/>
                    <a:pt x="0" y="100614"/>
                    <a:pt x="56" y="106386"/>
                  </a:cubicBezTo>
                  <a:cubicBezTo>
                    <a:pt x="56" y="110715"/>
                    <a:pt x="943" y="114877"/>
                    <a:pt x="3108" y="118650"/>
                  </a:cubicBezTo>
                  <a:cubicBezTo>
                    <a:pt x="8824" y="128307"/>
                    <a:pt x="21255" y="131525"/>
                    <a:pt x="32465" y="132302"/>
                  </a:cubicBezTo>
                  <a:cubicBezTo>
                    <a:pt x="35407" y="132469"/>
                    <a:pt x="38403" y="132580"/>
                    <a:pt x="41345" y="132580"/>
                  </a:cubicBezTo>
                  <a:cubicBezTo>
                    <a:pt x="62655" y="132580"/>
                    <a:pt x="83855" y="127807"/>
                    <a:pt x="105110" y="125032"/>
                  </a:cubicBezTo>
                  <a:cubicBezTo>
                    <a:pt x="119761" y="123146"/>
                    <a:pt x="134523" y="122202"/>
                    <a:pt x="149340" y="122202"/>
                  </a:cubicBezTo>
                  <a:cubicBezTo>
                    <a:pt x="170318" y="122202"/>
                    <a:pt x="191240" y="124089"/>
                    <a:pt x="211885" y="127918"/>
                  </a:cubicBezTo>
                  <a:cubicBezTo>
                    <a:pt x="220486" y="129528"/>
                    <a:pt x="229643" y="131359"/>
                    <a:pt x="238412" y="131359"/>
                  </a:cubicBezTo>
                  <a:cubicBezTo>
                    <a:pt x="246459" y="131359"/>
                    <a:pt x="254173" y="129805"/>
                    <a:pt x="260777" y="125088"/>
                  </a:cubicBezTo>
                  <a:cubicBezTo>
                    <a:pt x="270433" y="118206"/>
                    <a:pt x="273707" y="107884"/>
                    <a:pt x="273707" y="97229"/>
                  </a:cubicBezTo>
                  <a:cubicBezTo>
                    <a:pt x="273707" y="92956"/>
                    <a:pt x="273208" y="88627"/>
                    <a:pt x="272375" y="84409"/>
                  </a:cubicBezTo>
                  <a:cubicBezTo>
                    <a:pt x="269434" y="69648"/>
                    <a:pt x="262275" y="59880"/>
                    <a:pt x="255005" y="47283"/>
                  </a:cubicBezTo>
                  <a:cubicBezTo>
                    <a:pt x="250732" y="39846"/>
                    <a:pt x="245682" y="33076"/>
                    <a:pt x="239744" y="27193"/>
                  </a:cubicBezTo>
                  <a:cubicBezTo>
                    <a:pt x="232918" y="20478"/>
                    <a:pt x="224871" y="14929"/>
                    <a:pt x="215714" y="11155"/>
                  </a:cubicBezTo>
                  <a:cubicBezTo>
                    <a:pt x="201729" y="5328"/>
                    <a:pt x="186467" y="3385"/>
                    <a:pt x="171428" y="2164"/>
                  </a:cubicBezTo>
                  <a:cubicBezTo>
                    <a:pt x="159663" y="1221"/>
                    <a:pt x="148563" y="0"/>
                    <a:pt x="1372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0" name="Google Shape;370;p8"/>
          <p:cNvSpPr txBox="1"/>
          <p:nvPr>
            <p:ph type="title"/>
          </p:nvPr>
        </p:nvSpPr>
        <p:spPr>
          <a:xfrm>
            <a:off x="2624328" y="1620753"/>
            <a:ext cx="3904500" cy="190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73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grpSp>
        <p:nvGrpSpPr>
          <p:cNvPr id="371" name="Google Shape;371;p8"/>
          <p:cNvGrpSpPr/>
          <p:nvPr/>
        </p:nvGrpSpPr>
        <p:grpSpPr>
          <a:xfrm>
            <a:off x="-6867" y="-6625"/>
            <a:ext cx="9152342" cy="5102050"/>
            <a:chOff x="-6867" y="-6625"/>
            <a:chExt cx="9152342" cy="5102050"/>
          </a:xfrm>
        </p:grpSpPr>
        <p:cxnSp>
          <p:nvCxnSpPr>
            <p:cNvPr id="372" name="Google Shape;372;p8"/>
            <p:cNvCxnSpPr/>
            <p:nvPr/>
          </p:nvCxnSpPr>
          <p:spPr>
            <a:xfrm>
              <a:off x="2904283" y="4513075"/>
              <a:ext cx="1133100" cy="3063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73" name="Google Shape;373;p8"/>
            <p:cNvCxnSpPr/>
            <p:nvPr/>
          </p:nvCxnSpPr>
          <p:spPr>
            <a:xfrm flipH="1" rot="10800000">
              <a:off x="1562083" y="4492325"/>
              <a:ext cx="1342200" cy="3153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74" name="Google Shape;374;p8"/>
            <p:cNvCxnSpPr/>
            <p:nvPr/>
          </p:nvCxnSpPr>
          <p:spPr>
            <a:xfrm>
              <a:off x="259558" y="4408000"/>
              <a:ext cx="1332000" cy="3921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75" name="Google Shape;375;p8"/>
            <p:cNvCxnSpPr/>
            <p:nvPr/>
          </p:nvCxnSpPr>
          <p:spPr>
            <a:xfrm>
              <a:off x="-6867" y="3993550"/>
              <a:ext cx="273900" cy="4071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376" name="Google Shape;376;p8"/>
            <p:cNvGrpSpPr/>
            <p:nvPr/>
          </p:nvGrpSpPr>
          <p:grpSpPr>
            <a:xfrm flipH="1">
              <a:off x="1278333" y="4513075"/>
              <a:ext cx="581800" cy="582350"/>
              <a:chOff x="8064275" y="887850"/>
              <a:chExt cx="581800" cy="582350"/>
            </a:xfrm>
          </p:grpSpPr>
          <p:sp>
            <p:nvSpPr>
              <p:cNvPr id="377" name="Google Shape;377;p8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8" name="Google Shape;378;p8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9" name="Google Shape;379;p8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0" name="Google Shape;380;p8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1" name="Google Shape;381;p8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2" name="Google Shape;382;p8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83" name="Google Shape;383;p8"/>
            <p:cNvGrpSpPr/>
            <p:nvPr/>
          </p:nvGrpSpPr>
          <p:grpSpPr>
            <a:xfrm flipH="1">
              <a:off x="2747608" y="4340463"/>
              <a:ext cx="292025" cy="292575"/>
              <a:chOff x="7353050" y="316275"/>
              <a:chExt cx="292025" cy="292575"/>
            </a:xfrm>
          </p:grpSpPr>
          <p:sp>
            <p:nvSpPr>
              <p:cNvPr id="384" name="Google Shape;384;p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5" name="Google Shape;385;p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6" name="Google Shape;386;p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7" name="Google Shape;387;p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88" name="Google Shape;388;p8"/>
            <p:cNvGrpSpPr/>
            <p:nvPr/>
          </p:nvGrpSpPr>
          <p:grpSpPr>
            <a:xfrm flipH="1">
              <a:off x="171308" y="4315025"/>
              <a:ext cx="175000" cy="175000"/>
              <a:chOff x="8792300" y="321275"/>
              <a:chExt cx="175000" cy="175000"/>
            </a:xfrm>
          </p:grpSpPr>
          <p:sp>
            <p:nvSpPr>
              <p:cNvPr id="389" name="Google Shape;389;p8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rect b="b" l="l" r="r" t="t"/>
                <a:pathLst>
                  <a:path extrusionOk="0" h="6621" w="6644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0" name="Google Shape;390;p8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rect b="b" l="l" r="r" t="t"/>
                <a:pathLst>
                  <a:path extrusionOk="0" h="7000" w="700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1" name="Google Shape;391;p8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rect b="b" l="l" r="r" t="t"/>
                <a:pathLst>
                  <a:path extrusionOk="0" h="3723" w="3702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2" name="Google Shape;392;p8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rect b="b" l="l" r="r" t="t"/>
                <a:pathLst>
                  <a:path extrusionOk="0" h="4080" w="4102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93" name="Google Shape;393;p8"/>
            <p:cNvGrpSpPr/>
            <p:nvPr/>
          </p:nvGrpSpPr>
          <p:grpSpPr>
            <a:xfrm>
              <a:off x="3873197" y="4657550"/>
              <a:ext cx="293111" cy="293388"/>
              <a:chOff x="3164039" y="430875"/>
              <a:chExt cx="293111" cy="293388"/>
            </a:xfrm>
          </p:grpSpPr>
          <p:sp>
            <p:nvSpPr>
              <p:cNvPr id="394" name="Google Shape;394;p8"/>
              <p:cNvSpPr/>
              <p:nvPr/>
            </p:nvSpPr>
            <p:spPr>
              <a:xfrm flipH="1">
                <a:off x="3166281" y="433407"/>
                <a:ext cx="288614" cy="288337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5" name="Google Shape;395;p8"/>
              <p:cNvSpPr/>
              <p:nvPr/>
            </p:nvSpPr>
            <p:spPr>
              <a:xfrm flipH="1">
                <a:off x="3164039" y="430875"/>
                <a:ext cx="293111" cy="293388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6" name="Google Shape;396;p8"/>
              <p:cNvSpPr/>
              <p:nvPr/>
            </p:nvSpPr>
            <p:spPr>
              <a:xfrm flipH="1">
                <a:off x="3202780" y="469909"/>
                <a:ext cx="215626" cy="215337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7" name="Google Shape;397;p8"/>
              <p:cNvSpPr/>
              <p:nvPr/>
            </p:nvSpPr>
            <p:spPr>
              <a:xfrm flipH="1">
                <a:off x="3200525" y="467377"/>
                <a:ext cx="220123" cy="220400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8" name="Google Shape;398;p8"/>
              <p:cNvSpPr/>
              <p:nvPr/>
            </p:nvSpPr>
            <p:spPr>
              <a:xfrm flipH="1">
                <a:off x="3242641" y="509484"/>
                <a:ext cx="136177" cy="136177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9" name="Google Shape;399;p8"/>
              <p:cNvSpPr/>
              <p:nvPr/>
            </p:nvSpPr>
            <p:spPr>
              <a:xfrm flipH="1">
                <a:off x="3240109" y="507242"/>
                <a:ext cx="140951" cy="140674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00" name="Google Shape;400;p8"/>
            <p:cNvGrpSpPr/>
            <p:nvPr/>
          </p:nvGrpSpPr>
          <p:grpSpPr>
            <a:xfrm flipH="1">
              <a:off x="242270" y="4142425"/>
              <a:ext cx="175013" cy="27000"/>
              <a:chOff x="5662375" y="212375"/>
              <a:chExt cx="175013" cy="27000"/>
            </a:xfrm>
          </p:grpSpPr>
          <p:sp>
            <p:nvSpPr>
              <p:cNvPr id="401" name="Google Shape;401;p8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2" name="Google Shape;402;p8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3" name="Google Shape;403;p8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404" name="Google Shape;404;p8"/>
            <p:cNvCxnSpPr/>
            <p:nvPr/>
          </p:nvCxnSpPr>
          <p:spPr>
            <a:xfrm rot="10800000">
              <a:off x="5995050" y="226600"/>
              <a:ext cx="1504500" cy="2247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05" name="Google Shape;405;p8"/>
            <p:cNvCxnSpPr/>
            <p:nvPr/>
          </p:nvCxnSpPr>
          <p:spPr>
            <a:xfrm rot="10800000">
              <a:off x="7512925" y="457850"/>
              <a:ext cx="829500" cy="7434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06" name="Google Shape;406;p8"/>
            <p:cNvCxnSpPr/>
            <p:nvPr/>
          </p:nvCxnSpPr>
          <p:spPr>
            <a:xfrm flipH="1">
              <a:off x="8348975" y="-6625"/>
              <a:ext cx="796500" cy="11880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407" name="Google Shape;407;p8"/>
            <p:cNvGrpSpPr/>
            <p:nvPr/>
          </p:nvGrpSpPr>
          <p:grpSpPr>
            <a:xfrm>
              <a:off x="8064275" y="1040250"/>
              <a:ext cx="581800" cy="582350"/>
              <a:chOff x="8064275" y="887850"/>
              <a:chExt cx="581800" cy="582350"/>
            </a:xfrm>
          </p:grpSpPr>
          <p:sp>
            <p:nvSpPr>
              <p:cNvPr id="408" name="Google Shape;408;p8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9" name="Google Shape;409;p8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0" name="Google Shape;410;p8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1" name="Google Shape;411;p8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2" name="Google Shape;412;p8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3" name="Google Shape;413;p8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14" name="Google Shape;414;p8"/>
            <p:cNvGrpSpPr/>
            <p:nvPr/>
          </p:nvGrpSpPr>
          <p:grpSpPr>
            <a:xfrm>
              <a:off x="7353050" y="316275"/>
              <a:ext cx="292025" cy="292575"/>
              <a:chOff x="7353050" y="316275"/>
              <a:chExt cx="292025" cy="292575"/>
            </a:xfrm>
          </p:grpSpPr>
          <p:sp>
            <p:nvSpPr>
              <p:cNvPr id="415" name="Google Shape;415;p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6" name="Google Shape;416;p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7" name="Google Shape;417;p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8" name="Google Shape;418;p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19" name="Google Shape;419;p8"/>
            <p:cNvGrpSpPr/>
            <p:nvPr/>
          </p:nvGrpSpPr>
          <p:grpSpPr>
            <a:xfrm>
              <a:off x="8792300" y="321275"/>
              <a:ext cx="175000" cy="175000"/>
              <a:chOff x="8792300" y="321275"/>
              <a:chExt cx="175000" cy="175000"/>
            </a:xfrm>
          </p:grpSpPr>
          <p:sp>
            <p:nvSpPr>
              <p:cNvPr id="420" name="Google Shape;420;p8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rect b="b" l="l" r="r" t="t"/>
                <a:pathLst>
                  <a:path extrusionOk="0" h="6621" w="6644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1" name="Google Shape;421;p8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rect b="b" l="l" r="r" t="t"/>
                <a:pathLst>
                  <a:path extrusionOk="0" h="7000" w="700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2" name="Google Shape;422;p8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rect b="b" l="l" r="r" t="t"/>
                <a:pathLst>
                  <a:path extrusionOk="0" h="3723" w="3702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3" name="Google Shape;423;p8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rect b="b" l="l" r="r" t="t"/>
                <a:pathLst>
                  <a:path extrusionOk="0" h="4080" w="4102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24" name="Google Shape;424;p8"/>
            <p:cNvSpPr/>
            <p:nvPr/>
          </p:nvSpPr>
          <p:spPr>
            <a:xfrm>
              <a:off x="5829305" y="68707"/>
              <a:ext cx="288614" cy="288337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8"/>
            <p:cNvSpPr/>
            <p:nvPr/>
          </p:nvSpPr>
          <p:spPr>
            <a:xfrm>
              <a:off x="5827050" y="66175"/>
              <a:ext cx="293111" cy="293388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8"/>
            <p:cNvSpPr/>
            <p:nvPr/>
          </p:nvSpPr>
          <p:spPr>
            <a:xfrm>
              <a:off x="5865794" y="105209"/>
              <a:ext cx="215626" cy="215337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8"/>
            <p:cNvSpPr/>
            <p:nvPr/>
          </p:nvSpPr>
          <p:spPr>
            <a:xfrm>
              <a:off x="5863552" y="102677"/>
              <a:ext cx="220123" cy="220400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8"/>
            <p:cNvSpPr/>
            <p:nvPr/>
          </p:nvSpPr>
          <p:spPr>
            <a:xfrm>
              <a:off x="5905382" y="144784"/>
              <a:ext cx="136177" cy="136177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8"/>
            <p:cNvSpPr/>
            <p:nvPr/>
          </p:nvSpPr>
          <p:spPr>
            <a:xfrm>
              <a:off x="5903140" y="142542"/>
              <a:ext cx="140951" cy="140674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30" name="Google Shape;430;p8"/>
            <p:cNvGrpSpPr/>
            <p:nvPr/>
          </p:nvGrpSpPr>
          <p:grpSpPr>
            <a:xfrm>
              <a:off x="8490050" y="170875"/>
              <a:ext cx="175013" cy="27000"/>
              <a:chOff x="5662375" y="212375"/>
              <a:chExt cx="175013" cy="27000"/>
            </a:xfrm>
          </p:grpSpPr>
          <p:sp>
            <p:nvSpPr>
              <p:cNvPr id="431" name="Google Shape;431;p8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2" name="Google Shape;432;p8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3" name="Google Shape;433;p8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34" name="Google Shape;434;p8"/>
            <p:cNvGrpSpPr/>
            <p:nvPr/>
          </p:nvGrpSpPr>
          <p:grpSpPr>
            <a:xfrm>
              <a:off x="8678350" y="1658000"/>
              <a:ext cx="175013" cy="27000"/>
              <a:chOff x="5662375" y="212375"/>
              <a:chExt cx="175013" cy="27000"/>
            </a:xfrm>
          </p:grpSpPr>
          <p:sp>
            <p:nvSpPr>
              <p:cNvPr id="435" name="Google Shape;435;p8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6" name="Google Shape;436;p8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7" name="Google Shape;437;p8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9"/>
          <p:cNvSpPr txBox="1"/>
          <p:nvPr>
            <p:ph type="title"/>
          </p:nvPr>
        </p:nvSpPr>
        <p:spPr>
          <a:xfrm>
            <a:off x="896112" y="2039112"/>
            <a:ext cx="3566100" cy="136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40" name="Google Shape;440;p9"/>
          <p:cNvSpPr txBox="1"/>
          <p:nvPr>
            <p:ph idx="1" type="body"/>
          </p:nvPr>
        </p:nvSpPr>
        <p:spPr>
          <a:xfrm>
            <a:off x="4899150" y="821850"/>
            <a:ext cx="3096000" cy="347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cxnSp>
        <p:nvCxnSpPr>
          <p:cNvPr id="441" name="Google Shape;441;p9"/>
          <p:cNvCxnSpPr/>
          <p:nvPr/>
        </p:nvCxnSpPr>
        <p:spPr>
          <a:xfrm>
            <a:off x="1645925" y="523125"/>
            <a:ext cx="1672500" cy="126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2" name="Google Shape;442;p9"/>
          <p:cNvCxnSpPr/>
          <p:nvPr/>
        </p:nvCxnSpPr>
        <p:spPr>
          <a:xfrm flipH="1" rot="10800000">
            <a:off x="803050" y="529675"/>
            <a:ext cx="829500" cy="743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3" name="Google Shape;443;p9"/>
          <p:cNvCxnSpPr/>
          <p:nvPr/>
        </p:nvCxnSpPr>
        <p:spPr>
          <a:xfrm>
            <a:off x="0" y="65200"/>
            <a:ext cx="796500" cy="1188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444" name="Google Shape;444;p9"/>
          <p:cNvGrpSpPr/>
          <p:nvPr/>
        </p:nvGrpSpPr>
        <p:grpSpPr>
          <a:xfrm flipH="1">
            <a:off x="499400" y="959675"/>
            <a:ext cx="581800" cy="582350"/>
            <a:chOff x="8064275" y="887850"/>
            <a:chExt cx="581800" cy="582350"/>
          </a:xfrm>
        </p:grpSpPr>
        <p:sp>
          <p:nvSpPr>
            <p:cNvPr id="445" name="Google Shape;445;p9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9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9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9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9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9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51" name="Google Shape;451;p9"/>
          <p:cNvGrpSpPr/>
          <p:nvPr/>
        </p:nvGrpSpPr>
        <p:grpSpPr>
          <a:xfrm flipH="1">
            <a:off x="1500400" y="388100"/>
            <a:ext cx="292025" cy="292575"/>
            <a:chOff x="7353050" y="316275"/>
            <a:chExt cx="292025" cy="292575"/>
          </a:xfrm>
        </p:grpSpPr>
        <p:sp>
          <p:nvSpPr>
            <p:cNvPr id="452" name="Google Shape;452;p9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9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9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9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6" name="Google Shape;456;p9"/>
          <p:cNvSpPr/>
          <p:nvPr/>
        </p:nvSpPr>
        <p:spPr>
          <a:xfrm flipH="1">
            <a:off x="3166281" y="497632"/>
            <a:ext cx="288614" cy="288337"/>
          </a:xfrm>
          <a:custGeom>
            <a:rect b="b" l="l" r="r" t="t"/>
            <a:pathLst>
              <a:path extrusionOk="0" h="22893" w="22915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p9"/>
          <p:cNvSpPr/>
          <p:nvPr/>
        </p:nvSpPr>
        <p:spPr>
          <a:xfrm flipH="1">
            <a:off x="3164039" y="495100"/>
            <a:ext cx="293111" cy="293388"/>
          </a:xfrm>
          <a:custGeom>
            <a:rect b="b" l="l" r="r" t="t"/>
            <a:pathLst>
              <a:path extrusionOk="0" h="23294" w="23272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" name="Google Shape;458;p9"/>
          <p:cNvSpPr/>
          <p:nvPr/>
        </p:nvSpPr>
        <p:spPr>
          <a:xfrm flipH="1">
            <a:off x="3202780" y="534134"/>
            <a:ext cx="215626" cy="215337"/>
          </a:xfrm>
          <a:custGeom>
            <a:rect b="b" l="l" r="r" t="t"/>
            <a:pathLst>
              <a:path extrusionOk="0" h="17097" w="1712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" name="Google Shape;459;p9"/>
          <p:cNvSpPr/>
          <p:nvPr/>
        </p:nvSpPr>
        <p:spPr>
          <a:xfrm flipH="1">
            <a:off x="3200525" y="531602"/>
            <a:ext cx="220123" cy="220400"/>
          </a:xfrm>
          <a:custGeom>
            <a:rect b="b" l="l" r="r" t="t"/>
            <a:pathLst>
              <a:path extrusionOk="0" h="17499" w="17477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" name="Google Shape;460;p9"/>
          <p:cNvSpPr/>
          <p:nvPr/>
        </p:nvSpPr>
        <p:spPr>
          <a:xfrm flipH="1">
            <a:off x="3242641" y="573709"/>
            <a:ext cx="136177" cy="136177"/>
          </a:xfrm>
          <a:custGeom>
            <a:rect b="b" l="l" r="r" t="t"/>
            <a:pathLst>
              <a:path extrusionOk="0" h="10812" w="10812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1" name="Google Shape;461;p9"/>
          <p:cNvSpPr/>
          <p:nvPr/>
        </p:nvSpPr>
        <p:spPr>
          <a:xfrm flipH="1">
            <a:off x="3240109" y="571467"/>
            <a:ext cx="140951" cy="140674"/>
          </a:xfrm>
          <a:custGeom>
            <a:rect b="b" l="l" r="r" t="t"/>
            <a:pathLst>
              <a:path extrusionOk="0" h="11169" w="11191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62" name="Google Shape;462;p9"/>
          <p:cNvGrpSpPr/>
          <p:nvPr/>
        </p:nvGrpSpPr>
        <p:grpSpPr>
          <a:xfrm flipH="1">
            <a:off x="3527112" y="361100"/>
            <a:ext cx="175013" cy="27000"/>
            <a:chOff x="5662375" y="212375"/>
            <a:chExt cx="175013" cy="27000"/>
          </a:xfrm>
        </p:grpSpPr>
        <p:sp>
          <p:nvSpPr>
            <p:cNvPr id="463" name="Google Shape;463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66" name="Google Shape;466;p9"/>
          <p:cNvGrpSpPr/>
          <p:nvPr/>
        </p:nvGrpSpPr>
        <p:grpSpPr>
          <a:xfrm flipH="1">
            <a:off x="480412" y="242700"/>
            <a:ext cx="175013" cy="27000"/>
            <a:chOff x="5662375" y="212375"/>
            <a:chExt cx="175013" cy="27000"/>
          </a:xfrm>
        </p:grpSpPr>
        <p:sp>
          <p:nvSpPr>
            <p:cNvPr id="467" name="Google Shape;467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70" name="Google Shape;470;p9"/>
          <p:cNvGrpSpPr/>
          <p:nvPr/>
        </p:nvGrpSpPr>
        <p:grpSpPr>
          <a:xfrm flipH="1">
            <a:off x="901712" y="1653625"/>
            <a:ext cx="175013" cy="27000"/>
            <a:chOff x="5662375" y="212375"/>
            <a:chExt cx="175013" cy="27000"/>
          </a:xfrm>
        </p:grpSpPr>
        <p:sp>
          <p:nvSpPr>
            <p:cNvPr id="471" name="Google Shape;471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474" name="Google Shape;474;p9"/>
          <p:cNvCxnSpPr/>
          <p:nvPr/>
        </p:nvCxnSpPr>
        <p:spPr>
          <a:xfrm>
            <a:off x="791400" y="4212400"/>
            <a:ext cx="1157100" cy="542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75" name="Google Shape;475;p9"/>
          <p:cNvCxnSpPr/>
          <p:nvPr/>
        </p:nvCxnSpPr>
        <p:spPr>
          <a:xfrm flipH="1" rot="10800000">
            <a:off x="0" y="4220425"/>
            <a:ext cx="791400" cy="836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476" name="Google Shape;476;p9"/>
          <p:cNvGrpSpPr/>
          <p:nvPr/>
        </p:nvGrpSpPr>
        <p:grpSpPr>
          <a:xfrm rot="10800000">
            <a:off x="499400" y="3940925"/>
            <a:ext cx="581800" cy="582350"/>
            <a:chOff x="8064275" y="887850"/>
            <a:chExt cx="581800" cy="582350"/>
          </a:xfrm>
        </p:grpSpPr>
        <p:sp>
          <p:nvSpPr>
            <p:cNvPr id="477" name="Google Shape;477;p9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9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9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9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9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9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83" name="Google Shape;483;p9"/>
          <p:cNvGrpSpPr/>
          <p:nvPr/>
        </p:nvGrpSpPr>
        <p:grpSpPr>
          <a:xfrm rot="10800000">
            <a:off x="1819575" y="4586750"/>
            <a:ext cx="292025" cy="292575"/>
            <a:chOff x="7353050" y="316275"/>
            <a:chExt cx="292025" cy="292575"/>
          </a:xfrm>
        </p:grpSpPr>
        <p:sp>
          <p:nvSpPr>
            <p:cNvPr id="484" name="Google Shape;484;p9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9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9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9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88" name="Google Shape;488;p9"/>
          <p:cNvGrpSpPr/>
          <p:nvPr/>
        </p:nvGrpSpPr>
        <p:grpSpPr>
          <a:xfrm rot="10800000">
            <a:off x="212525" y="4645550"/>
            <a:ext cx="175000" cy="175000"/>
            <a:chOff x="8792300" y="321275"/>
            <a:chExt cx="175000" cy="175000"/>
          </a:xfrm>
        </p:grpSpPr>
        <p:sp>
          <p:nvSpPr>
            <p:cNvPr id="489" name="Google Shape;489;p9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9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9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9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93" name="Google Shape;493;p9"/>
          <p:cNvGrpSpPr/>
          <p:nvPr/>
        </p:nvGrpSpPr>
        <p:grpSpPr>
          <a:xfrm rot="10800000">
            <a:off x="480412" y="4852325"/>
            <a:ext cx="175013" cy="27000"/>
            <a:chOff x="5662375" y="212375"/>
            <a:chExt cx="175013" cy="27000"/>
          </a:xfrm>
        </p:grpSpPr>
        <p:sp>
          <p:nvSpPr>
            <p:cNvPr id="494" name="Google Shape;494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97" name="Google Shape;497;p9"/>
          <p:cNvGrpSpPr/>
          <p:nvPr/>
        </p:nvGrpSpPr>
        <p:grpSpPr>
          <a:xfrm rot="10800000">
            <a:off x="1054112" y="3898600"/>
            <a:ext cx="175013" cy="27000"/>
            <a:chOff x="5662375" y="212375"/>
            <a:chExt cx="175013" cy="27000"/>
          </a:xfrm>
        </p:grpSpPr>
        <p:sp>
          <p:nvSpPr>
            <p:cNvPr id="498" name="Google Shape;498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10"/>
          <p:cNvSpPr txBox="1"/>
          <p:nvPr>
            <p:ph idx="1" type="body"/>
          </p:nvPr>
        </p:nvSpPr>
        <p:spPr>
          <a:xfrm>
            <a:off x="1122050" y="1947672"/>
            <a:ext cx="2788800" cy="136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Barlow Semi Condensed"/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</a:lstStyle>
          <a:p/>
        </p:txBody>
      </p:sp>
      <p:sp>
        <p:nvSpPr>
          <p:cNvPr id="503" name="Google Shape;503;p10"/>
          <p:cNvSpPr txBox="1"/>
          <p:nvPr>
            <p:ph type="title"/>
          </p:nvPr>
        </p:nvSpPr>
        <p:spPr>
          <a:xfrm>
            <a:off x="2100600" y="347472"/>
            <a:ext cx="4947000" cy="58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504" name="Google Shape;504;p10"/>
          <p:cNvCxnSpPr/>
          <p:nvPr/>
        </p:nvCxnSpPr>
        <p:spPr>
          <a:xfrm>
            <a:off x="590450" y="4340600"/>
            <a:ext cx="1212900" cy="422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05" name="Google Shape;505;p10"/>
          <p:cNvCxnSpPr/>
          <p:nvPr/>
        </p:nvCxnSpPr>
        <p:spPr>
          <a:xfrm flipH="1" rot="10800000">
            <a:off x="7975" y="4332600"/>
            <a:ext cx="582600" cy="654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506" name="Google Shape;506;p10"/>
          <p:cNvGrpSpPr/>
          <p:nvPr/>
        </p:nvGrpSpPr>
        <p:grpSpPr>
          <a:xfrm flipH="1">
            <a:off x="431725" y="4183775"/>
            <a:ext cx="292025" cy="292575"/>
            <a:chOff x="7353050" y="316275"/>
            <a:chExt cx="292025" cy="292575"/>
          </a:xfrm>
        </p:grpSpPr>
        <p:sp>
          <p:nvSpPr>
            <p:cNvPr id="507" name="Google Shape;507;p10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10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10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10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11" name="Google Shape;511;p10"/>
          <p:cNvGrpSpPr/>
          <p:nvPr/>
        </p:nvGrpSpPr>
        <p:grpSpPr>
          <a:xfrm>
            <a:off x="1646714" y="4616575"/>
            <a:ext cx="293111" cy="293388"/>
            <a:chOff x="3164039" y="430875"/>
            <a:chExt cx="293111" cy="293388"/>
          </a:xfrm>
        </p:grpSpPr>
        <p:sp>
          <p:nvSpPr>
            <p:cNvPr id="512" name="Google Shape;512;p10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10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10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10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10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10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518" name="Google Shape;518;p10"/>
          <p:cNvCxnSpPr/>
          <p:nvPr/>
        </p:nvCxnSpPr>
        <p:spPr>
          <a:xfrm rot="10800000">
            <a:off x="7196975" y="295100"/>
            <a:ext cx="1157100" cy="542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9" name="Google Shape;519;p10"/>
          <p:cNvCxnSpPr/>
          <p:nvPr/>
        </p:nvCxnSpPr>
        <p:spPr>
          <a:xfrm flipH="1">
            <a:off x="8354075" y="-6625"/>
            <a:ext cx="791400" cy="836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520" name="Google Shape;520;p10"/>
          <p:cNvGrpSpPr/>
          <p:nvPr/>
        </p:nvGrpSpPr>
        <p:grpSpPr>
          <a:xfrm>
            <a:off x="8064275" y="526925"/>
            <a:ext cx="581800" cy="582350"/>
            <a:chOff x="8064275" y="887850"/>
            <a:chExt cx="581800" cy="582350"/>
          </a:xfrm>
        </p:grpSpPr>
        <p:sp>
          <p:nvSpPr>
            <p:cNvPr id="521" name="Google Shape;521;p10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10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10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10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10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10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27" name="Google Shape;527;p10"/>
          <p:cNvGrpSpPr/>
          <p:nvPr/>
        </p:nvGrpSpPr>
        <p:grpSpPr>
          <a:xfrm>
            <a:off x="7033875" y="170875"/>
            <a:ext cx="292025" cy="292575"/>
            <a:chOff x="7353050" y="316275"/>
            <a:chExt cx="292025" cy="292575"/>
          </a:xfrm>
        </p:grpSpPr>
        <p:sp>
          <p:nvSpPr>
            <p:cNvPr id="528" name="Google Shape;528;p10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10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10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10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32" name="Google Shape;532;p10"/>
          <p:cNvGrpSpPr/>
          <p:nvPr/>
        </p:nvGrpSpPr>
        <p:grpSpPr>
          <a:xfrm>
            <a:off x="8757950" y="229650"/>
            <a:ext cx="175000" cy="175000"/>
            <a:chOff x="8792300" y="321275"/>
            <a:chExt cx="175000" cy="175000"/>
          </a:xfrm>
        </p:grpSpPr>
        <p:sp>
          <p:nvSpPr>
            <p:cNvPr id="533" name="Google Shape;533;p10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10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10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10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37" name="Google Shape;537;p10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538" name="Google Shape;538;p1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1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1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41" name="Google Shape;541;p10"/>
          <p:cNvGrpSpPr/>
          <p:nvPr/>
        </p:nvGrpSpPr>
        <p:grpSpPr>
          <a:xfrm>
            <a:off x="7916350" y="1124600"/>
            <a:ext cx="175013" cy="27000"/>
            <a:chOff x="5662375" y="212375"/>
            <a:chExt cx="175013" cy="27000"/>
          </a:xfrm>
        </p:grpSpPr>
        <p:sp>
          <p:nvSpPr>
            <p:cNvPr id="542" name="Google Shape;542;p1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1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1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39" Type="http://schemas.openxmlformats.org/officeDocument/2006/relationships/theme" Target="../theme/theme2.xml"/><Relationship Id="rId16" Type="http://schemas.openxmlformats.org/officeDocument/2006/relationships/slideLayout" Target="../slideLayouts/slideLayout16.xml"/><Relationship Id="rId38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23750" y="526925"/>
            <a:ext cx="7696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Relationship Id="rId4" Type="http://schemas.openxmlformats.org/officeDocument/2006/relationships/image" Target="../media/image2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3.png"/><Relationship Id="rId4" Type="http://schemas.openxmlformats.org/officeDocument/2006/relationships/image" Target="../media/image1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2.png"/><Relationship Id="rId4" Type="http://schemas.openxmlformats.org/officeDocument/2006/relationships/image" Target="../media/image2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1.png"/><Relationship Id="rId4" Type="http://schemas.openxmlformats.org/officeDocument/2006/relationships/image" Target="../media/image2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www.thebetterindia.com/186938/lifestyle-donate-ewaste-ngo-recycling-old-phones-electronics-india/" TargetMode="External"/><Relationship Id="rId4" Type="http://schemas.openxmlformats.org/officeDocument/2006/relationships/hyperlink" Target="https://wraltechwire.com/2022/04/01/right-to-repair-victory-samsung-will-let-galaxy-users-repair-their-own-devices/#:~:text=The%20right%2Dto%2Drepair%20movement,ease%20restrictions%20on%20fixing%20products" TargetMode="External"/><Relationship Id="rId5" Type="http://schemas.openxmlformats.org/officeDocument/2006/relationships/hyperlink" Target="https://my.ibisworld.com/us/en/business-environment-profiles/f311/business-environment-profile" TargetMode="External"/><Relationship Id="rId6" Type="http://schemas.openxmlformats.org/officeDocument/2006/relationships/hyperlink" Target="https://www.refurb.me/" TargetMode="External"/><Relationship Id="rId7" Type="http://schemas.openxmlformats.org/officeDocument/2006/relationships/hyperlink" Target="https://loop-mobile.com/collections/refurbished-watch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11.png"/><Relationship Id="rId5" Type="http://schemas.openxmlformats.org/officeDocument/2006/relationships/image" Target="../media/image8.png"/><Relationship Id="rId6" Type="http://schemas.openxmlformats.org/officeDocument/2006/relationships/image" Target="../media/image6.png"/><Relationship Id="rId7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Relationship Id="rId4" Type="http://schemas.openxmlformats.org/officeDocument/2006/relationships/image" Target="../media/image15.png"/><Relationship Id="rId5" Type="http://schemas.openxmlformats.org/officeDocument/2006/relationships/image" Target="../media/image10.png"/><Relationship Id="rId6" Type="http://schemas.openxmlformats.org/officeDocument/2006/relationships/image" Target="../media/image3.png"/><Relationship Id="rId7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40"/>
          <p:cNvSpPr txBox="1"/>
          <p:nvPr>
            <p:ph type="ctrTitle"/>
          </p:nvPr>
        </p:nvSpPr>
        <p:spPr>
          <a:xfrm>
            <a:off x="5248656" y="2002536"/>
            <a:ext cx="3264300" cy="179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Robotech 2022 AFK</a:t>
            </a:r>
            <a:endParaRPr/>
          </a:p>
        </p:txBody>
      </p:sp>
      <p:sp>
        <p:nvSpPr>
          <p:cNvPr id="1716" name="Google Shape;1716;p40"/>
          <p:cNvSpPr txBox="1"/>
          <p:nvPr>
            <p:ph idx="1" type="subTitle"/>
          </p:nvPr>
        </p:nvSpPr>
        <p:spPr>
          <a:xfrm>
            <a:off x="5248656" y="3721608"/>
            <a:ext cx="3264300" cy="89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By: Justin Ayiih, Kristian Chappell, Tahsin Nabi</a:t>
            </a:r>
            <a:endParaRPr sz="2400"/>
          </a:p>
        </p:txBody>
      </p:sp>
      <p:pic>
        <p:nvPicPr>
          <p:cNvPr id="1717" name="Google Shape;1717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5775" y="910475"/>
            <a:ext cx="4939425" cy="3564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7" name="Shape 1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8" name="Google Shape;1778;p4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Figure 1: Home Page</a:t>
            </a:r>
            <a:endParaRPr/>
          </a:p>
        </p:txBody>
      </p:sp>
      <p:pic>
        <p:nvPicPr>
          <p:cNvPr id="1779" name="Google Shape;1779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72100" y="152400"/>
            <a:ext cx="2719009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0" name="Google Shape;1780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91100" y="152400"/>
            <a:ext cx="2592825" cy="4656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4" name="Shape 1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5" name="Google Shape;1785;p50"/>
          <p:cNvSpPr txBox="1"/>
          <p:nvPr>
            <p:ph type="title"/>
          </p:nvPr>
        </p:nvSpPr>
        <p:spPr>
          <a:xfrm>
            <a:off x="311700" y="555600"/>
            <a:ext cx="43596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Figure 2: Search/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Browse/Watch Devices</a:t>
            </a:r>
            <a:endParaRPr/>
          </a:p>
        </p:txBody>
      </p:sp>
      <p:pic>
        <p:nvPicPr>
          <p:cNvPr id="1786" name="Google Shape;1786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42550" y="152400"/>
            <a:ext cx="2627289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7" name="Google Shape;1787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66275" y="152400"/>
            <a:ext cx="258109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1" name="Shape 1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" name="Google Shape;1792;p51"/>
          <p:cNvSpPr txBox="1"/>
          <p:nvPr>
            <p:ph type="title"/>
          </p:nvPr>
        </p:nvSpPr>
        <p:spPr>
          <a:xfrm>
            <a:off x="311700" y="555600"/>
            <a:ext cx="46911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Figure 3: Contact Owner/Repair Shop</a:t>
            </a:r>
            <a:endParaRPr/>
          </a:p>
        </p:txBody>
      </p:sp>
      <p:pic>
        <p:nvPicPr>
          <p:cNvPr id="1793" name="Google Shape;1793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5064" y="152400"/>
            <a:ext cx="258754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7" name="Shape 1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8" name="Google Shape;1798;p52"/>
          <p:cNvSpPr txBox="1"/>
          <p:nvPr>
            <p:ph type="title"/>
          </p:nvPr>
        </p:nvSpPr>
        <p:spPr>
          <a:xfrm>
            <a:off x="2532888" y="338328"/>
            <a:ext cx="40875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Implementation</a:t>
            </a:r>
            <a:endParaRPr/>
          </a:p>
        </p:txBody>
      </p:sp>
      <p:sp>
        <p:nvSpPr>
          <p:cNvPr id="1799" name="Google Shape;1799;p52"/>
          <p:cNvSpPr txBox="1"/>
          <p:nvPr>
            <p:ph idx="2" type="body"/>
          </p:nvPr>
        </p:nvSpPr>
        <p:spPr>
          <a:xfrm>
            <a:off x="4220325" y="1246850"/>
            <a:ext cx="3099900" cy="352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Fjalla One"/>
              <a:buChar char="●"/>
            </a:pPr>
            <a:r>
              <a:rPr lang="en" sz="1400">
                <a:latin typeface="Fjalla One"/>
                <a:ea typeface="Fjalla One"/>
                <a:cs typeface="Fjalla One"/>
                <a:sym typeface="Fjalla One"/>
              </a:rPr>
              <a:t>Javascript, CSS, HTML for the front-end</a:t>
            </a:r>
            <a:endParaRPr sz="1400">
              <a:latin typeface="Fjalla One"/>
              <a:ea typeface="Fjalla One"/>
              <a:cs typeface="Fjalla One"/>
              <a:sym typeface="Fjalla One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Fjalla One"/>
              <a:buChar char="○"/>
            </a:pPr>
            <a:r>
              <a:rPr lang="en">
                <a:latin typeface="Fjalla One"/>
                <a:ea typeface="Fjalla One"/>
                <a:cs typeface="Fjalla One"/>
                <a:sym typeface="Fjalla One"/>
              </a:rPr>
              <a:t>javascript for a web interface</a:t>
            </a:r>
            <a:endParaRPr>
              <a:latin typeface="Fjalla One"/>
              <a:ea typeface="Fjalla One"/>
              <a:cs typeface="Fjalla One"/>
              <a:sym typeface="Fjalla On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Fjalla One"/>
              <a:buChar char="●"/>
            </a:pPr>
            <a:r>
              <a:rPr lang="en" sz="1400">
                <a:latin typeface="Fjalla One"/>
                <a:ea typeface="Fjalla One"/>
                <a:cs typeface="Fjalla One"/>
                <a:sym typeface="Fjalla One"/>
              </a:rPr>
              <a:t>SQL for the back-end database storage</a:t>
            </a:r>
            <a:endParaRPr sz="1400">
              <a:latin typeface="Fjalla One"/>
              <a:ea typeface="Fjalla One"/>
              <a:cs typeface="Fjalla One"/>
              <a:sym typeface="Fjalla On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Fjalla One"/>
              <a:buChar char="●"/>
            </a:pPr>
            <a:r>
              <a:rPr lang="en" sz="1400">
                <a:latin typeface="Fjalla One"/>
                <a:ea typeface="Fjalla One"/>
                <a:cs typeface="Fjalla One"/>
                <a:sym typeface="Fjalla One"/>
              </a:rPr>
              <a:t>API’s via eBay and Amazon developer programs</a:t>
            </a:r>
            <a:endParaRPr sz="1400">
              <a:latin typeface="Fjalla One"/>
              <a:ea typeface="Fjalla One"/>
              <a:cs typeface="Fjalla One"/>
              <a:sym typeface="Fjalla One"/>
            </a:endParaRPr>
          </a:p>
        </p:txBody>
      </p:sp>
      <p:sp>
        <p:nvSpPr>
          <p:cNvPr id="1800" name="Google Shape;1800;p52"/>
          <p:cNvSpPr txBox="1"/>
          <p:nvPr>
            <p:ph idx="1" type="body"/>
          </p:nvPr>
        </p:nvSpPr>
        <p:spPr>
          <a:xfrm>
            <a:off x="1881350" y="1246850"/>
            <a:ext cx="2133300" cy="352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Fjalla One"/>
              <a:buChar char="●"/>
            </a:pPr>
            <a:r>
              <a:rPr lang="en" sz="1400">
                <a:latin typeface="Fjalla One"/>
                <a:ea typeface="Fjalla One"/>
                <a:cs typeface="Fjalla One"/>
                <a:sym typeface="Fjalla One"/>
              </a:rPr>
              <a:t>Swift for iOS </a:t>
            </a:r>
            <a:endParaRPr sz="1400">
              <a:latin typeface="Fjalla One"/>
              <a:ea typeface="Fjalla One"/>
              <a:cs typeface="Fjalla One"/>
              <a:sym typeface="Fjalla On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Fjalla One"/>
              <a:buChar char="●"/>
            </a:pPr>
            <a:r>
              <a:rPr lang="en" sz="1400">
                <a:latin typeface="Fjalla One"/>
                <a:ea typeface="Fjalla One"/>
                <a:cs typeface="Fjalla One"/>
                <a:sym typeface="Fjalla One"/>
              </a:rPr>
              <a:t>SQL for the back-end database storage</a:t>
            </a:r>
            <a:endParaRPr sz="1400">
              <a:solidFill>
                <a:srgbClr val="506473"/>
              </a:solidFill>
              <a:latin typeface="Fjalla One"/>
              <a:ea typeface="Fjalla One"/>
              <a:cs typeface="Fjalla One"/>
              <a:sym typeface="Fjalla One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506473"/>
              </a:solidFill>
              <a:latin typeface="Fjalla One"/>
              <a:ea typeface="Fjalla One"/>
              <a:cs typeface="Fjalla One"/>
              <a:sym typeface="Fjalla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jalla One"/>
              <a:ea typeface="Fjalla One"/>
              <a:cs typeface="Fjalla One"/>
              <a:sym typeface="Fjalla One"/>
            </a:endParaRPr>
          </a:p>
        </p:txBody>
      </p:sp>
      <p:pic>
        <p:nvPicPr>
          <p:cNvPr id="1801" name="Google Shape;1801;p52"/>
          <p:cNvPicPr preferRelativeResize="0"/>
          <p:nvPr/>
        </p:nvPicPr>
        <p:blipFill rotWithShape="1">
          <a:blip r:embed="rId3">
            <a:alphaModFix/>
          </a:blip>
          <a:srcRect b="8677" l="38748" r="39156" t="6991"/>
          <a:stretch/>
        </p:blipFill>
        <p:spPr>
          <a:xfrm>
            <a:off x="2154377" y="2058632"/>
            <a:ext cx="1282424" cy="24472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2" name="Google Shape;1802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40175" y="3090850"/>
            <a:ext cx="1364398" cy="13643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3" name="Google Shape;1803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74074" y="3090850"/>
            <a:ext cx="2595875" cy="1459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7" name="Shape 1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8" name="Google Shape;1808;p53"/>
          <p:cNvSpPr txBox="1"/>
          <p:nvPr>
            <p:ph type="title"/>
          </p:nvPr>
        </p:nvSpPr>
        <p:spPr>
          <a:xfrm>
            <a:off x="1823475" y="338328"/>
            <a:ext cx="5496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Market Analysis</a:t>
            </a:r>
            <a:endParaRPr/>
          </a:p>
        </p:txBody>
      </p:sp>
      <p:sp>
        <p:nvSpPr>
          <p:cNvPr id="1809" name="Google Shape;1809;p53"/>
          <p:cNvSpPr txBox="1"/>
          <p:nvPr/>
        </p:nvSpPr>
        <p:spPr>
          <a:xfrm>
            <a:off x="1484300" y="1026175"/>
            <a:ext cx="4947600" cy="32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Barlow Semi Condensed"/>
              <a:buChar char="●"/>
            </a:pPr>
            <a:r>
              <a:rPr lang="en">
                <a:latin typeface="Barlow Semi Condensed"/>
                <a:ea typeface="Barlow Semi Condensed"/>
                <a:cs typeface="Barlow Semi Condensed"/>
                <a:sym typeface="Barlow Semi Condensed"/>
              </a:rPr>
              <a:t>Potential Customers:</a:t>
            </a:r>
            <a:endParaRPr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Barlow Semi Condensed"/>
              <a:buChar char="○"/>
            </a:pPr>
            <a:r>
              <a:rPr lang="en">
                <a:latin typeface="Barlow Semi Condensed"/>
                <a:ea typeface="Barlow Semi Condensed"/>
                <a:cs typeface="Barlow Semi Condensed"/>
                <a:sym typeface="Barlow Semi Condensed"/>
              </a:rPr>
              <a:t>Anyone who owns or is looking to own an electronic device</a:t>
            </a:r>
            <a:endParaRPr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Barlow Semi Condensed"/>
              <a:buChar char="○"/>
            </a:pPr>
            <a:r>
              <a:rPr lang="en">
                <a:latin typeface="Barlow Semi Condensed"/>
                <a:ea typeface="Barlow Semi Condensed"/>
                <a:cs typeface="Barlow Semi Condensed"/>
                <a:sym typeface="Barlow Semi Condensed"/>
              </a:rPr>
              <a:t>Estimated 95% of </a:t>
            </a:r>
            <a:r>
              <a:rPr lang="en">
                <a:latin typeface="Barlow Semi Condensed"/>
                <a:ea typeface="Barlow Semi Condensed"/>
                <a:cs typeface="Barlow Semi Condensed"/>
                <a:sym typeface="Barlow Semi Condensed"/>
              </a:rPr>
              <a:t>families</a:t>
            </a:r>
            <a:r>
              <a:rPr lang="en">
                <a:latin typeface="Barlow Semi Condensed"/>
                <a:ea typeface="Barlow Semi Condensed"/>
                <a:cs typeface="Barlow Semi Condensed"/>
                <a:sym typeface="Barlow Semi Condensed"/>
              </a:rPr>
              <a:t> own a computer in 2022 (IBIS</a:t>
            </a:r>
            <a:r>
              <a:rPr i="1" lang="en">
                <a:latin typeface="Barlow Semi Condensed"/>
                <a:ea typeface="Barlow Semi Condensed"/>
                <a:cs typeface="Barlow Semi Condensed"/>
                <a:sym typeface="Barlow Semi Condensed"/>
              </a:rPr>
              <a:t>World</a:t>
            </a:r>
            <a:r>
              <a:rPr lang="en">
                <a:latin typeface="Barlow Semi Condensed"/>
                <a:ea typeface="Barlow Semi Condensed"/>
                <a:cs typeface="Barlow Semi Condensed"/>
                <a:sym typeface="Barlow Semi Condensed"/>
              </a:rPr>
              <a:t>)</a:t>
            </a:r>
            <a:endParaRPr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Barlow Semi Condensed"/>
              <a:buChar char="○"/>
            </a:pPr>
            <a:r>
              <a:rPr lang="en">
                <a:latin typeface="Barlow Semi Condensed"/>
                <a:ea typeface="Barlow Semi Condensed"/>
                <a:cs typeface="Barlow Semi Condensed"/>
                <a:sym typeface="Barlow Semi Condensed"/>
              </a:rPr>
              <a:t>Free vs. Paid Subscription </a:t>
            </a:r>
            <a:endParaRPr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Barlow Semi Condensed"/>
              <a:buChar char="●"/>
            </a:pPr>
            <a:r>
              <a:rPr lang="en">
                <a:latin typeface="Barlow Semi Condensed"/>
                <a:ea typeface="Barlow Semi Condensed"/>
                <a:cs typeface="Barlow Semi Condensed"/>
                <a:sym typeface="Barlow Semi Condensed"/>
              </a:rPr>
              <a:t>Competitors?</a:t>
            </a:r>
            <a:endParaRPr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Barlow Semi Condensed"/>
              <a:buChar char="○"/>
            </a:pPr>
            <a:r>
              <a:rPr lang="en" u="sng">
                <a:latin typeface="Barlow Semi Condensed"/>
                <a:ea typeface="Barlow Semi Condensed"/>
                <a:cs typeface="Barlow Semi Condensed"/>
                <a:sym typeface="Barlow Semi Condensed"/>
              </a:rPr>
              <a:t>Loop </a:t>
            </a:r>
            <a:r>
              <a:rPr lang="en" u="sng">
                <a:latin typeface="Barlow Semi Condensed"/>
                <a:ea typeface="Barlow Semi Condensed"/>
                <a:cs typeface="Barlow Semi Condensed"/>
                <a:sym typeface="Barlow Semi Condensed"/>
              </a:rPr>
              <a:t>Mobile</a:t>
            </a:r>
            <a:r>
              <a:rPr lang="en">
                <a:latin typeface="Barlow Semi Condensed"/>
                <a:ea typeface="Barlow Semi Condensed"/>
                <a:cs typeface="Barlow Semi Condensed"/>
                <a:sym typeface="Barlow Semi Condensed"/>
              </a:rPr>
              <a:t>: </a:t>
            </a:r>
            <a:endParaRPr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Font typeface="Barlow Semi Condensed"/>
              <a:buChar char="■"/>
            </a:pPr>
            <a:r>
              <a:rPr lang="en">
                <a:latin typeface="Barlow Semi Condensed"/>
                <a:ea typeface="Barlow Semi Condensed"/>
                <a:cs typeface="Barlow Semi Condensed"/>
                <a:sym typeface="Barlow Semi Condensed"/>
              </a:rPr>
              <a:t>Refurbished</a:t>
            </a:r>
            <a:r>
              <a:rPr lang="en">
                <a:latin typeface="Barlow Semi Condensed"/>
                <a:ea typeface="Barlow Semi Condensed"/>
                <a:cs typeface="Barlow Semi Condensed"/>
                <a:sym typeface="Barlow Semi Condensed"/>
              </a:rPr>
              <a:t> Apple Products</a:t>
            </a:r>
            <a:endParaRPr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Barlow Semi Condensed"/>
              <a:buChar char="○"/>
            </a:pPr>
            <a:r>
              <a:rPr lang="en" u="sng">
                <a:latin typeface="Barlow Semi Condensed"/>
                <a:ea typeface="Barlow Semi Condensed"/>
                <a:cs typeface="Barlow Semi Condensed"/>
                <a:sym typeface="Barlow Semi Condensed"/>
              </a:rPr>
              <a:t>RefubMe:</a:t>
            </a:r>
            <a:endParaRPr u="sng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Font typeface="Barlow Semi Condensed"/>
              <a:buChar char="■"/>
            </a:pPr>
            <a:r>
              <a:rPr lang="en">
                <a:latin typeface="Barlow Semi Condensed"/>
                <a:ea typeface="Barlow Semi Condensed"/>
                <a:cs typeface="Barlow Semi Condensed"/>
                <a:sym typeface="Barlow Semi Condensed"/>
              </a:rPr>
              <a:t>Site to buy refurbished devices</a:t>
            </a:r>
            <a:endParaRPr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Barlow Semi Condensed"/>
              <a:buChar char="○"/>
            </a:pPr>
            <a:r>
              <a:rPr lang="en">
                <a:latin typeface="Barlow Semi Condensed"/>
                <a:ea typeface="Barlow Semi Condensed"/>
                <a:cs typeface="Barlow Semi Condensed"/>
                <a:sym typeface="Barlow Semi Condensed"/>
              </a:rPr>
              <a:t>Lack history of device</a:t>
            </a:r>
            <a:endParaRPr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pic>
        <p:nvPicPr>
          <p:cNvPr id="1810" name="Google Shape;1810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47838" y="1355751"/>
            <a:ext cx="1747974" cy="91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1" name="Google Shape;1811;p53"/>
          <p:cNvPicPr preferRelativeResize="0"/>
          <p:nvPr/>
        </p:nvPicPr>
        <p:blipFill rotWithShape="1">
          <a:blip r:embed="rId4">
            <a:alphaModFix/>
          </a:blip>
          <a:srcRect b="0" l="13437" r="6862" t="13941"/>
          <a:stretch/>
        </p:blipFill>
        <p:spPr>
          <a:xfrm>
            <a:off x="5506300" y="2491450"/>
            <a:ext cx="1969026" cy="1112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6" name="Google Shape;1816;p54"/>
          <p:cNvSpPr txBox="1"/>
          <p:nvPr>
            <p:ph type="title"/>
          </p:nvPr>
        </p:nvSpPr>
        <p:spPr>
          <a:xfrm>
            <a:off x="1823475" y="338328"/>
            <a:ext cx="5496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Risk Analysis</a:t>
            </a:r>
            <a:endParaRPr/>
          </a:p>
        </p:txBody>
      </p:sp>
      <p:sp>
        <p:nvSpPr>
          <p:cNvPr id="1817" name="Google Shape;1817;p54"/>
          <p:cNvSpPr txBox="1"/>
          <p:nvPr/>
        </p:nvSpPr>
        <p:spPr>
          <a:xfrm>
            <a:off x="1484300" y="1227750"/>
            <a:ext cx="62487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 Semi Condensed"/>
                <a:ea typeface="Barlow Semi Condensed"/>
                <a:cs typeface="Barlow Semi Condensed"/>
                <a:sym typeface="Barlow Semi Condensed"/>
              </a:rPr>
              <a:t>E-Waste Market set to grow to </a:t>
            </a:r>
            <a:r>
              <a:rPr lang="en">
                <a:latin typeface="Barlow Semi Condensed"/>
                <a:ea typeface="Barlow Semi Condensed"/>
                <a:cs typeface="Barlow Semi Condensed"/>
                <a:sym typeface="Barlow Semi Condensed"/>
              </a:rPr>
              <a:t>reach</a:t>
            </a:r>
            <a:r>
              <a:rPr lang="en">
                <a:latin typeface="Barlow Semi Condensed"/>
                <a:ea typeface="Barlow Semi Condensed"/>
                <a:cs typeface="Barlow Semi Condensed"/>
                <a:sym typeface="Barlow Semi Condensed"/>
              </a:rPr>
              <a:t> over $45 </a:t>
            </a:r>
            <a:r>
              <a:rPr lang="en">
                <a:latin typeface="Barlow Semi Condensed"/>
                <a:ea typeface="Barlow Semi Condensed"/>
                <a:cs typeface="Barlow Semi Condensed"/>
                <a:sym typeface="Barlow Semi Condensed"/>
              </a:rPr>
              <a:t>billion</a:t>
            </a:r>
            <a:r>
              <a:rPr lang="en">
                <a:latin typeface="Barlow Semi Condensed"/>
                <a:ea typeface="Barlow Semi Condensed"/>
                <a:cs typeface="Barlow Semi Condensed"/>
                <a:sym typeface="Barlow Semi Condensed"/>
              </a:rPr>
              <a:t> by 2025. </a:t>
            </a:r>
            <a:endParaRPr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 Semi Condensed"/>
                <a:ea typeface="Barlow Semi Condensed"/>
                <a:cs typeface="Barlow Semi Condensed"/>
                <a:sym typeface="Barlow Semi Condensed"/>
              </a:rPr>
              <a:t>Tech companies are becoming more supportive of right-to-repair.</a:t>
            </a:r>
            <a:endParaRPr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 Semi Condensed"/>
                <a:ea typeface="Barlow Semi Condensed"/>
                <a:cs typeface="Barlow Semi Condensed"/>
                <a:sym typeface="Barlow Semi Condensed"/>
              </a:rPr>
              <a:t>Pros:</a:t>
            </a:r>
            <a:endParaRPr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Barlow Semi Condensed"/>
              <a:buChar char="●"/>
            </a:pPr>
            <a:r>
              <a:rPr lang="en">
                <a:latin typeface="Barlow Semi Condensed"/>
                <a:ea typeface="Barlow Semi Condensed"/>
                <a:cs typeface="Barlow Semi Condensed"/>
                <a:sym typeface="Barlow Semi Condensed"/>
              </a:rPr>
              <a:t>Keep track of history of device</a:t>
            </a:r>
            <a:endParaRPr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Barlow Semi Condensed"/>
              <a:buChar char="●"/>
            </a:pPr>
            <a:r>
              <a:rPr lang="en">
                <a:latin typeface="Barlow Semi Condensed"/>
                <a:ea typeface="Barlow Semi Condensed"/>
                <a:cs typeface="Barlow Semi Condensed"/>
                <a:sym typeface="Barlow Semi Condensed"/>
              </a:rPr>
              <a:t>Provide ways for </a:t>
            </a:r>
            <a:r>
              <a:rPr lang="en">
                <a:latin typeface="Barlow Semi Condensed"/>
                <a:ea typeface="Barlow Semi Condensed"/>
                <a:cs typeface="Barlow Semi Condensed"/>
                <a:sym typeface="Barlow Semi Condensed"/>
              </a:rPr>
              <a:t>consumers</a:t>
            </a:r>
            <a:r>
              <a:rPr lang="en">
                <a:latin typeface="Barlow Semi Condensed"/>
                <a:ea typeface="Barlow Semi Condensed"/>
                <a:cs typeface="Barlow Semi Condensed"/>
                <a:sym typeface="Barlow Semi Condensed"/>
              </a:rPr>
              <a:t> to fix problem with devices</a:t>
            </a:r>
            <a:endParaRPr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Barlow Semi Condensed"/>
              <a:buChar char="●"/>
            </a:pPr>
            <a:r>
              <a:rPr lang="en">
                <a:latin typeface="Barlow Semi Condensed"/>
                <a:ea typeface="Barlow Semi Condensed"/>
                <a:cs typeface="Barlow Semi Condensed"/>
                <a:sym typeface="Barlow Semi Condensed"/>
              </a:rPr>
              <a:t>Can be linked to other sites (eBay, Amazon, etc.)</a:t>
            </a:r>
            <a:endParaRPr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Barlow Semi Condensed"/>
              <a:buChar char="●"/>
            </a:pPr>
            <a:r>
              <a:rPr lang="en">
                <a:latin typeface="Barlow Semi Condensed"/>
                <a:ea typeface="Barlow Semi Condensed"/>
                <a:cs typeface="Barlow Semi Condensed"/>
                <a:sym typeface="Barlow Semi Condensed"/>
              </a:rPr>
              <a:t>Repair </a:t>
            </a:r>
            <a:r>
              <a:rPr lang="en">
                <a:latin typeface="Barlow Semi Condensed"/>
                <a:ea typeface="Barlow Semi Condensed"/>
                <a:cs typeface="Barlow Semi Condensed"/>
                <a:sym typeface="Barlow Semi Condensed"/>
              </a:rPr>
              <a:t>verifications</a:t>
            </a:r>
            <a:endParaRPr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 Semi Condensed"/>
                <a:ea typeface="Barlow Semi Condensed"/>
                <a:cs typeface="Barlow Semi Condensed"/>
                <a:sym typeface="Barlow Semi Condensed"/>
              </a:rPr>
              <a:t>Cons:</a:t>
            </a:r>
            <a:endParaRPr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Barlow Semi Condensed"/>
              <a:buChar char="●"/>
            </a:pPr>
            <a:r>
              <a:rPr lang="en">
                <a:latin typeface="Barlow Semi Condensed"/>
                <a:ea typeface="Barlow Semi Condensed"/>
                <a:cs typeface="Barlow Semi Condensed"/>
                <a:sym typeface="Barlow Semi Condensed"/>
              </a:rPr>
              <a:t>Does not handle shipping or handling</a:t>
            </a:r>
            <a:endParaRPr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Barlow Semi Condensed"/>
              <a:buChar char="●"/>
            </a:pPr>
            <a:r>
              <a:rPr lang="en">
                <a:latin typeface="Barlow Semi Condensed"/>
                <a:ea typeface="Barlow Semi Condensed"/>
                <a:cs typeface="Barlow Semi Condensed"/>
                <a:sym typeface="Barlow Semi Condensed"/>
              </a:rPr>
              <a:t>Does not evaluate value of refushied devices</a:t>
            </a:r>
            <a:endParaRPr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pic>
        <p:nvPicPr>
          <p:cNvPr id="1818" name="Google Shape;1818;p54"/>
          <p:cNvPicPr preferRelativeResize="0"/>
          <p:nvPr/>
        </p:nvPicPr>
        <p:blipFill rotWithShape="1">
          <a:blip r:embed="rId3">
            <a:alphaModFix/>
          </a:blip>
          <a:srcRect b="0" l="19840" r="15405" t="0"/>
          <a:stretch/>
        </p:blipFill>
        <p:spPr>
          <a:xfrm>
            <a:off x="6463479" y="1044950"/>
            <a:ext cx="1386545" cy="149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9" name="Google Shape;1819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61925" y="2819475"/>
            <a:ext cx="2388100" cy="15928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3" name="Shape 1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4" name="Google Shape;1824;p55"/>
          <p:cNvSpPr txBox="1"/>
          <p:nvPr>
            <p:ph type="title"/>
          </p:nvPr>
        </p:nvSpPr>
        <p:spPr>
          <a:xfrm>
            <a:off x="886062" y="1828137"/>
            <a:ext cx="3566100" cy="136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the future…</a:t>
            </a:r>
            <a:endParaRPr/>
          </a:p>
        </p:txBody>
      </p:sp>
      <p:sp>
        <p:nvSpPr>
          <p:cNvPr id="1825" name="Google Shape;1825;p55"/>
          <p:cNvSpPr txBox="1"/>
          <p:nvPr>
            <p:ph idx="1" type="body"/>
          </p:nvPr>
        </p:nvSpPr>
        <p:spPr>
          <a:xfrm>
            <a:off x="4889100" y="728475"/>
            <a:ext cx="3096000" cy="347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>
                <a:solidFill>
                  <a:schemeClr val="dk2"/>
                </a:solidFill>
              </a:rPr>
              <a:t>We could expand the model/infrastructure to other products</a:t>
            </a:r>
            <a:endParaRPr>
              <a:solidFill>
                <a:schemeClr val="dk2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>
                <a:solidFill>
                  <a:schemeClr val="dk2"/>
                </a:solidFill>
              </a:rPr>
              <a:t>We could try to work with first-party refurbishing centers</a:t>
            </a:r>
            <a:endParaRPr>
              <a:solidFill>
                <a:schemeClr val="dk2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>
                <a:solidFill>
                  <a:schemeClr val="dk2"/>
                </a:solidFill>
              </a:rPr>
              <a:t>Expanded </a:t>
            </a:r>
            <a:r>
              <a:rPr lang="en">
                <a:solidFill>
                  <a:schemeClr val="dk2"/>
                </a:solidFill>
              </a:rPr>
              <a:t>documentation</a:t>
            </a:r>
            <a:r>
              <a:rPr lang="en">
                <a:solidFill>
                  <a:schemeClr val="dk2"/>
                </a:solidFill>
              </a:rPr>
              <a:t> of devices and components</a:t>
            </a:r>
            <a:endParaRPr>
              <a:solidFill>
                <a:schemeClr val="dk2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>
                <a:solidFill>
                  <a:schemeClr val="dk2"/>
                </a:solidFill>
              </a:rPr>
              <a:t>Verification</a:t>
            </a:r>
            <a:r>
              <a:rPr lang="en">
                <a:solidFill>
                  <a:schemeClr val="dk2"/>
                </a:solidFill>
              </a:rPr>
              <a:t> of self-repair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1826" name="Google Shape;1826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49976" y="2844677"/>
            <a:ext cx="2021723" cy="136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7" name="Google Shape;1827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01600" y="3338272"/>
            <a:ext cx="2422384" cy="136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Google Shape;1832;p56"/>
          <p:cNvSpPr txBox="1"/>
          <p:nvPr>
            <p:ph type="title"/>
          </p:nvPr>
        </p:nvSpPr>
        <p:spPr>
          <a:xfrm>
            <a:off x="2105425" y="384048"/>
            <a:ext cx="4937700" cy="107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  <p:sp>
        <p:nvSpPr>
          <p:cNvPr id="1833" name="Google Shape;1833;p56"/>
          <p:cNvSpPr txBox="1"/>
          <p:nvPr>
            <p:ph idx="1" type="subTitle"/>
          </p:nvPr>
        </p:nvSpPr>
        <p:spPr>
          <a:xfrm>
            <a:off x="3017520" y="1709928"/>
            <a:ext cx="3099900" cy="14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By: Justin Ayiih, Kristian Chappell, Tahsin Nabi</a:t>
            </a:r>
            <a:endParaRPr sz="26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7" name="Shape 1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8" name="Google Shape;1838;p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Works Cited</a:t>
            </a:r>
            <a:endParaRPr/>
          </a:p>
        </p:txBody>
      </p:sp>
      <p:sp>
        <p:nvSpPr>
          <p:cNvPr id="1839" name="Google Shape;1839;p5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https://www.thebetterindia.com/186938/lifestyle-donate-ewaste-ngo-recycling-old-phones-electronics-india/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https://wraltechwire.com/2022/04/01/right-to-repair-victory-samsung-will-let-galaxy-users-repair-their-own-devices/#:~:text=The%20right%2Dto%2Drepair%20movement,ease%20restrictions%20on%20fixing%20products</a:t>
            </a:r>
            <a:r>
              <a:rPr lang="en"/>
              <a:t>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u="sng">
                <a:solidFill>
                  <a:schemeClr val="hlink"/>
                </a:solidFill>
                <a:hlinkClick r:id="rId5"/>
              </a:rPr>
              <a:t>https://my.ibisworld.com/us/en/business-environment-profiles/f311/business-environment-profile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u="sng">
                <a:solidFill>
                  <a:schemeClr val="hlink"/>
                </a:solidFill>
                <a:hlinkClick r:id="rId6"/>
              </a:rPr>
              <a:t>https://www.refurb.me/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u="sng">
                <a:solidFill>
                  <a:schemeClr val="hlink"/>
                </a:solidFill>
                <a:hlinkClick r:id="rId7"/>
              </a:rPr>
              <a:t>https://loop-mobile.com/collections/refurbished-watch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1" name="Shape 1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2" name="Google Shape;1722;p41"/>
          <p:cNvSpPr txBox="1"/>
          <p:nvPr>
            <p:ph type="title"/>
          </p:nvPr>
        </p:nvSpPr>
        <p:spPr>
          <a:xfrm>
            <a:off x="2330650" y="1620750"/>
            <a:ext cx="4782000" cy="190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300"/>
              <a:t>How many phones have you owned?</a:t>
            </a:r>
            <a:endParaRPr sz="63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6" name="Shape 1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7" name="Google Shape;1727;p42"/>
          <p:cNvSpPr txBox="1"/>
          <p:nvPr>
            <p:ph type="title"/>
          </p:nvPr>
        </p:nvSpPr>
        <p:spPr>
          <a:xfrm>
            <a:off x="2869725" y="1401281"/>
            <a:ext cx="3200400" cy="221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300"/>
              <a:t>How many do you have right now?</a:t>
            </a:r>
            <a:endParaRPr sz="53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1" name="Shape 1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2" name="Google Shape;1732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0876" y="1062200"/>
            <a:ext cx="6402249" cy="3350499"/>
          </a:xfrm>
          <a:prstGeom prst="rect">
            <a:avLst/>
          </a:prstGeom>
          <a:noFill/>
          <a:ln>
            <a:noFill/>
          </a:ln>
        </p:spPr>
      </p:pic>
      <p:sp>
        <p:nvSpPr>
          <p:cNvPr id="1733" name="Google Shape;1733;p43"/>
          <p:cNvSpPr txBox="1"/>
          <p:nvPr>
            <p:ph type="title"/>
          </p:nvPr>
        </p:nvSpPr>
        <p:spPr>
          <a:xfrm>
            <a:off x="2100600" y="347472"/>
            <a:ext cx="4947000" cy="58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Usable Devices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7" name="Shape 1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8" name="Google Shape;173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7050" y="887250"/>
            <a:ext cx="6266500" cy="3383925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44"/>
          <p:cNvSpPr txBox="1"/>
          <p:nvPr>
            <p:ph idx="4294967295" type="title"/>
          </p:nvPr>
        </p:nvSpPr>
        <p:spPr>
          <a:xfrm>
            <a:off x="2100600" y="271272"/>
            <a:ext cx="4947000" cy="58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Silicon Waste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3" name="Shape 1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4" name="Google Shape;1744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500" y="3172950"/>
            <a:ext cx="2507565" cy="1316475"/>
          </a:xfrm>
          <a:prstGeom prst="rect">
            <a:avLst/>
          </a:prstGeom>
          <a:noFill/>
          <a:ln>
            <a:noFill/>
          </a:ln>
        </p:spPr>
      </p:pic>
      <p:sp>
        <p:nvSpPr>
          <p:cNvPr id="1745" name="Google Shape;1745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E-Waste</a:t>
            </a:r>
            <a:endParaRPr/>
          </a:p>
        </p:txBody>
      </p:sp>
      <p:sp>
        <p:nvSpPr>
          <p:cNvPr id="1746" name="Google Shape;1746;p45"/>
          <p:cNvSpPr txBox="1"/>
          <p:nvPr>
            <p:ph idx="1" type="body"/>
          </p:nvPr>
        </p:nvSpPr>
        <p:spPr>
          <a:xfrm>
            <a:off x="387900" y="466675"/>
            <a:ext cx="39999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Barlow Semi Condensed"/>
                <a:ea typeface="Barlow Semi Condensed"/>
                <a:cs typeface="Barlow Semi Condensed"/>
                <a:sym typeface="Barlow Semi Condensed"/>
              </a:rPr>
              <a:t>What is E-Waste?</a:t>
            </a:r>
            <a:endParaRPr b="1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rlow Semi Condensed"/>
              <a:buChar char="●"/>
            </a:pPr>
            <a:r>
              <a:rPr lang="en">
                <a:latin typeface="Barlow Semi Condensed"/>
                <a:ea typeface="Barlow Semi Condensed"/>
                <a:cs typeface="Barlow Semi Condensed"/>
                <a:sym typeface="Barlow Semi Condensed"/>
              </a:rPr>
              <a:t>Silicon board and precious metals waste</a:t>
            </a:r>
            <a:endParaRPr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rlow Semi Condensed"/>
              <a:buChar char="●"/>
            </a:pPr>
            <a:r>
              <a:rPr lang="en">
                <a:latin typeface="Barlow Semi Condensed"/>
                <a:ea typeface="Barlow Semi Condensed"/>
                <a:cs typeface="Barlow Semi Condensed"/>
                <a:sym typeface="Barlow Semi Condensed"/>
              </a:rPr>
              <a:t>Battery/hazardous disposal</a:t>
            </a:r>
            <a:endParaRPr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rlow Semi Condensed"/>
              <a:buChar char="●"/>
            </a:pPr>
            <a:r>
              <a:rPr lang="en">
                <a:latin typeface="Barlow Semi Condensed"/>
                <a:ea typeface="Barlow Semi Condensed"/>
                <a:cs typeface="Barlow Semi Condensed"/>
                <a:sym typeface="Barlow Semi Condensed"/>
              </a:rPr>
              <a:t>Much of e-waste is still functional</a:t>
            </a:r>
            <a:endParaRPr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1747" name="Google Shape;1747;p45"/>
          <p:cNvSpPr txBox="1"/>
          <p:nvPr>
            <p:ph idx="2" type="body"/>
          </p:nvPr>
        </p:nvSpPr>
        <p:spPr>
          <a:xfrm>
            <a:off x="4756200" y="1533475"/>
            <a:ext cx="39999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Barlow Semi Condensed"/>
                <a:ea typeface="Barlow Semi Condensed"/>
                <a:cs typeface="Barlow Semi Condensed"/>
                <a:sym typeface="Barlow Semi Condensed"/>
              </a:rPr>
              <a:t>Why is E-Waste?</a:t>
            </a:r>
            <a:endParaRPr b="1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rlow Semi Condensed"/>
              <a:buChar char="●"/>
            </a:pPr>
            <a:r>
              <a:rPr lang="en">
                <a:latin typeface="Barlow Semi Condensed"/>
                <a:ea typeface="Barlow Semi Condensed"/>
                <a:cs typeface="Barlow Semi Condensed"/>
                <a:sym typeface="Barlow Semi Condensed"/>
              </a:rPr>
              <a:t>Laws which prohibit right to repair</a:t>
            </a:r>
            <a:endParaRPr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rlow Semi Condensed"/>
              <a:buChar char="●"/>
            </a:pPr>
            <a:r>
              <a:rPr lang="en">
                <a:latin typeface="Barlow Semi Condensed"/>
                <a:ea typeface="Barlow Semi Condensed"/>
                <a:cs typeface="Barlow Semi Condensed"/>
                <a:sym typeface="Barlow Semi Condensed"/>
              </a:rPr>
              <a:t>Proprietary and intentionally unrepairable design of electronics</a:t>
            </a:r>
            <a:endParaRPr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rlow Semi Condensed"/>
              <a:buChar char="●"/>
            </a:pPr>
            <a:r>
              <a:rPr lang="en">
                <a:latin typeface="Barlow Semi Condensed"/>
                <a:ea typeface="Barlow Semi Condensed"/>
                <a:cs typeface="Barlow Semi Condensed"/>
                <a:sym typeface="Barlow Semi Condensed"/>
              </a:rPr>
              <a:t>Lack of consumer knowledge</a:t>
            </a:r>
            <a:endParaRPr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rlow Semi Condensed"/>
              <a:buChar char="○"/>
            </a:pPr>
            <a:r>
              <a:rPr lang="en" sz="1400">
                <a:latin typeface="Barlow Semi Condensed"/>
                <a:ea typeface="Barlow Semi Condensed"/>
                <a:cs typeface="Barlow Semi Condensed"/>
                <a:sym typeface="Barlow Semi Condensed"/>
              </a:rPr>
              <a:t>Consumers who choose to buy refurbished do not always know what they are buying and how to fix it</a:t>
            </a:r>
            <a:endParaRPr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pic>
        <p:nvPicPr>
          <p:cNvPr id="1748" name="Google Shape;1748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6000467">
            <a:off x="1562520" y="3030238"/>
            <a:ext cx="1585335" cy="1529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9" name="Google Shape;1749;p45"/>
          <p:cNvPicPr preferRelativeResize="0"/>
          <p:nvPr/>
        </p:nvPicPr>
        <p:blipFill rotWithShape="1">
          <a:blip r:embed="rId5">
            <a:alphaModFix/>
          </a:blip>
          <a:srcRect b="9755" l="5550" r="4058" t="4297"/>
          <a:stretch/>
        </p:blipFill>
        <p:spPr>
          <a:xfrm rot="5400000">
            <a:off x="2350613" y="3334637"/>
            <a:ext cx="1550224" cy="9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04150" y="853800"/>
            <a:ext cx="1556751" cy="1167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1" name="Google Shape;1751;p4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061000" y="819151"/>
            <a:ext cx="2632975" cy="1316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5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57275" y="1130150"/>
            <a:ext cx="3433651" cy="2477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0" name="Shape 1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" name="Google Shape;1761;p47"/>
          <p:cNvSpPr txBox="1"/>
          <p:nvPr>
            <p:ph type="title"/>
          </p:nvPr>
        </p:nvSpPr>
        <p:spPr>
          <a:xfrm>
            <a:off x="2532888" y="338328"/>
            <a:ext cx="40875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</a:t>
            </a:r>
            <a:endParaRPr/>
          </a:p>
        </p:txBody>
      </p:sp>
      <p:sp>
        <p:nvSpPr>
          <p:cNvPr id="1762" name="Google Shape;1762;p47"/>
          <p:cNvSpPr txBox="1"/>
          <p:nvPr>
            <p:ph idx="1" type="body"/>
          </p:nvPr>
        </p:nvSpPr>
        <p:spPr>
          <a:xfrm>
            <a:off x="714650" y="1152150"/>
            <a:ext cx="7705500" cy="352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Each travel to Bangladesh and </a:t>
            </a:r>
            <a:r>
              <a:rPr lang="en" sz="1400"/>
              <a:t>take back family and friends old phones and laptops </a:t>
            </a:r>
            <a:endParaRPr sz="1400"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 phones which would sit in drawers see use instead of being thrown away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I bought a refurbished laptop for school and two parts of the computer failed eventually</a:t>
            </a:r>
            <a:endParaRPr sz="1400"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When I took apart the laptop I saw that the parts that failed were not from the original manufacturer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If I had known what parts were replaced and more information about the computer, it would have been a better experience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If there was more information about used devices there would be an incentive for consumers to buy refurbished</a:t>
            </a:r>
            <a:endParaRPr sz="14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6" name="Shape 1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7" name="Google Shape;1767;p48"/>
          <p:cNvSpPr txBox="1"/>
          <p:nvPr>
            <p:ph type="title"/>
          </p:nvPr>
        </p:nvSpPr>
        <p:spPr>
          <a:xfrm>
            <a:off x="1271016" y="338328"/>
            <a:ext cx="66111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Concept</a:t>
            </a:r>
            <a:endParaRPr/>
          </a:p>
        </p:txBody>
      </p:sp>
      <p:sp>
        <p:nvSpPr>
          <p:cNvPr id="1768" name="Google Shape;1768;p48"/>
          <p:cNvSpPr txBox="1"/>
          <p:nvPr>
            <p:ph idx="1" type="subTitle"/>
          </p:nvPr>
        </p:nvSpPr>
        <p:spPr>
          <a:xfrm>
            <a:off x="612250" y="1243650"/>
            <a:ext cx="5325000" cy="265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Key Features: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Search/Browse/Watching Devices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Contacting Owners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API Integration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Registering Device Repairs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Repair Shops/Verified Sellers</a:t>
            </a:r>
            <a:endParaRPr/>
          </a:p>
        </p:txBody>
      </p:sp>
      <p:pic>
        <p:nvPicPr>
          <p:cNvPr id="1769" name="Google Shape;176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1999" y="1243650"/>
            <a:ext cx="1976226" cy="131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0" name="Google Shape;1770;p48"/>
          <p:cNvPicPr preferRelativeResize="0"/>
          <p:nvPr/>
        </p:nvPicPr>
        <p:blipFill rotWithShape="1">
          <a:blip r:embed="rId4">
            <a:alphaModFix/>
          </a:blip>
          <a:srcRect b="-9670" l="0" r="0" t="9670"/>
          <a:stretch/>
        </p:blipFill>
        <p:spPr>
          <a:xfrm>
            <a:off x="784575" y="2917750"/>
            <a:ext cx="2389948" cy="1792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10675" y="2805488"/>
            <a:ext cx="1472050" cy="147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2" name="Google Shape;1772;p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67488" y="1548300"/>
            <a:ext cx="1792476" cy="1792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3" name="Google Shape;1773;p4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929575" y="2917750"/>
            <a:ext cx="2244525" cy="162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chnology Consulting by Slidesgo">
  <a:themeElements>
    <a:clrScheme name="Simple Light">
      <a:dk1>
        <a:srgbClr val="3D3D3D"/>
      </a:dk1>
      <a:lt1>
        <a:srgbClr val="FFFFFF"/>
      </a:lt1>
      <a:dk2>
        <a:srgbClr val="494949"/>
      </a:dk2>
      <a:lt2>
        <a:srgbClr val="EEEEEE"/>
      </a:lt2>
      <a:accent1>
        <a:srgbClr val="77C6FC"/>
      </a:accent1>
      <a:accent2>
        <a:srgbClr val="BBE3FE"/>
      </a:accent2>
      <a:accent3>
        <a:srgbClr val="D6EEFE"/>
      </a:accent3>
      <a:accent4>
        <a:srgbClr val="BEBEBE"/>
      </a:accent4>
      <a:accent5>
        <a:srgbClr val="477797"/>
      </a:accent5>
      <a:accent6>
        <a:srgbClr val="9E9E9E"/>
      </a:accent6>
      <a:hlink>
        <a:srgbClr val="77C6F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